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378" d="100"/>
          <a:sy n="378" d="100"/>
        </p:scale>
        <p:origin x="7384" y="5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352B4-CEB9-3D40-A019-3690049FF4D7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7837C0-6CC1-6849-A2B9-9C9A367624F8}">
      <dgm:prSet phldrT="[Text]"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REKTÖR</a:t>
          </a:r>
          <a:endParaRPr lang="en-US" sz="400" dirty="0">
            <a:solidFill>
              <a:srgbClr val="000000"/>
            </a:solidFill>
          </a:endParaRPr>
        </a:p>
      </dgm:t>
    </dgm:pt>
    <dgm:pt modelId="{2AA716EB-5B56-0347-8EBB-461F837AA020}" type="parTrans" cxnId="{774D11E4-ED12-D942-8A9B-942E668024BF}">
      <dgm:prSet/>
      <dgm:spPr/>
      <dgm:t>
        <a:bodyPr/>
        <a:lstStyle/>
        <a:p>
          <a:endParaRPr lang="en-US"/>
        </a:p>
      </dgm:t>
    </dgm:pt>
    <dgm:pt modelId="{9E1BA186-2476-5D4F-9698-43C43DA7F043}" type="sibTrans" cxnId="{774D11E4-ED12-D942-8A9B-942E668024BF}">
      <dgm:prSet/>
      <dgm:spPr/>
      <dgm:t>
        <a:bodyPr/>
        <a:lstStyle/>
        <a:p>
          <a:endParaRPr lang="en-US"/>
        </a:p>
      </dgm:t>
    </dgm:pt>
    <dgm:pt modelId="{1DB8DB5C-72D4-F24C-B740-AC82C72D08AC}">
      <dgm:prSet phldrT="[Text]"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REKTÖR YARDIMCILIĞI AKADEMİK İŞLER/ARAŞTIRMALARDAN SORUMLU (PROVOST)</a:t>
          </a:r>
          <a:endParaRPr lang="en-US" sz="400" dirty="0">
            <a:solidFill>
              <a:srgbClr val="000000"/>
            </a:solidFill>
          </a:endParaRPr>
        </a:p>
      </dgm:t>
    </dgm:pt>
    <dgm:pt modelId="{54F39A89-27B6-5449-B610-824A097A7196}" type="parTrans" cxnId="{AAF42D8A-782C-3B48-AFDC-249A9756A551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1607D6DC-4B2F-0C41-817C-0A15972F6D58}" type="sibTrans" cxnId="{AAF42D8A-782C-3B48-AFDC-249A9756A551}">
      <dgm:prSet/>
      <dgm:spPr/>
      <dgm:t>
        <a:bodyPr/>
        <a:lstStyle/>
        <a:p>
          <a:endParaRPr lang="en-US"/>
        </a:p>
      </dgm:t>
    </dgm:pt>
    <dgm:pt modelId="{42CEF22F-269D-F84F-B09F-D4E036586B9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REKTÖRLÜĞE BAĞLI DİĞER BİRİMLER</a:t>
          </a:r>
          <a:endParaRPr lang="en-US" sz="400" dirty="0">
            <a:solidFill>
              <a:srgbClr val="000000"/>
            </a:solidFill>
          </a:endParaRPr>
        </a:p>
      </dgm:t>
    </dgm:pt>
    <dgm:pt modelId="{A075C71F-3B16-D041-9FAC-E3D6AD0985AE}" type="parTrans" cxnId="{9E735C6D-463E-5344-9359-EC5A00E15D81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FB3B410D-17ED-1B44-A34A-F250C6A3C31D}" type="sibTrans" cxnId="{9E735C6D-463E-5344-9359-EC5A00E15D81}">
      <dgm:prSet/>
      <dgm:spPr/>
      <dgm:t>
        <a:bodyPr/>
        <a:lstStyle/>
        <a:p>
          <a:endParaRPr lang="en-US"/>
        </a:p>
      </dgm:t>
    </dgm:pt>
    <dgm:pt modelId="{E2B76C89-56BF-EC4E-8833-019EF813E3CC}" type="asst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SENATO KURULU</a:t>
          </a:r>
          <a:endParaRPr lang="en-US" sz="400" dirty="0">
            <a:solidFill>
              <a:srgbClr val="000000"/>
            </a:solidFill>
          </a:endParaRPr>
        </a:p>
      </dgm:t>
    </dgm:pt>
    <dgm:pt modelId="{310D9BCF-1AE4-2D4B-8656-6C30702752DE}" type="sibTrans" cxnId="{0846B5C9-04DD-7243-A224-912D3400FEC6}">
      <dgm:prSet/>
      <dgm:spPr/>
      <dgm:t>
        <a:bodyPr/>
        <a:lstStyle/>
        <a:p>
          <a:endParaRPr lang="en-US"/>
        </a:p>
      </dgm:t>
    </dgm:pt>
    <dgm:pt modelId="{882A07E9-C79F-B749-B919-21BE37DCB9FD}" type="parTrans" cxnId="{0846B5C9-04DD-7243-A224-912D3400FEC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FC1D8A9C-D036-1D4D-B0A2-5F3478ABCADC}">
      <dgm:prSet phldrT="[Text]"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REKTÖR YARDIMCILIĞI EĞİTİM-ÖĞRETİM VE ÖĞRENCİLERDEN SORUMLU</a:t>
          </a:r>
          <a:endParaRPr lang="en-US" sz="400" dirty="0">
            <a:solidFill>
              <a:srgbClr val="000000"/>
            </a:solidFill>
          </a:endParaRPr>
        </a:p>
      </dgm:t>
    </dgm:pt>
    <dgm:pt modelId="{043EF399-F256-4E45-B616-56ADD087B444}" type="parTrans" cxnId="{CD07F597-47FB-E549-B034-1C3810CC59E2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B1F55579-47BF-BF4B-BC91-C1F2E2DEDE1D}" type="sibTrans" cxnId="{CD07F597-47FB-E549-B034-1C3810CC59E2}">
      <dgm:prSet/>
      <dgm:spPr/>
      <dgm:t>
        <a:bodyPr/>
        <a:lstStyle/>
        <a:p>
          <a:endParaRPr lang="en-US"/>
        </a:p>
      </dgm:t>
    </dgm:pt>
    <dgm:pt modelId="{98B302A1-1382-AB4B-94E4-9D59355FCC9E}">
      <dgm:prSet phldrT="[Text]"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REKTÖR YARDIMCILIĞI İDARİ VE MALİ İŞLERDEN SORUMLU</a:t>
          </a:r>
          <a:endParaRPr lang="en-US" sz="400" dirty="0">
            <a:solidFill>
              <a:srgbClr val="000000"/>
            </a:solidFill>
          </a:endParaRPr>
        </a:p>
      </dgm:t>
    </dgm:pt>
    <dgm:pt modelId="{26134F60-143A-294B-B923-20F5FADF27A6}" type="parTrans" cxnId="{959C26D8-59A4-2744-8723-E9FBFE2BE705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DB6BE07F-0599-6741-A63E-D256C48516FF}" type="sibTrans" cxnId="{959C26D8-59A4-2744-8723-E9FBFE2BE705}">
      <dgm:prSet/>
      <dgm:spPr/>
      <dgm:t>
        <a:bodyPr/>
        <a:lstStyle/>
        <a:p>
          <a:endParaRPr lang="en-US"/>
        </a:p>
      </dgm:t>
    </dgm:pt>
    <dgm:pt modelId="{DD315BC5-2BD3-2041-9557-E0F1E5CCBE82}" type="asst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YÖNETİM KURULU</a:t>
          </a:r>
          <a:endParaRPr lang="en-US" sz="400" dirty="0">
            <a:solidFill>
              <a:srgbClr val="000000"/>
            </a:solidFill>
          </a:endParaRPr>
        </a:p>
      </dgm:t>
    </dgm:pt>
    <dgm:pt modelId="{D46FA29F-9AB0-9943-8C9F-91D9E0C3D5C0}" type="sibTrans" cxnId="{D0A7F6B1-9F7D-D446-9B26-D2E148C62693}">
      <dgm:prSet/>
      <dgm:spPr/>
      <dgm:t>
        <a:bodyPr/>
        <a:lstStyle/>
        <a:p>
          <a:endParaRPr lang="en-US"/>
        </a:p>
      </dgm:t>
    </dgm:pt>
    <dgm:pt modelId="{88CB9653-14BF-794F-B493-7CA6290342C2}" type="parTrans" cxnId="{D0A7F6B1-9F7D-D446-9B26-D2E148C62693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F8E309BE-EED9-364A-87C9-4C08CC084F6E}" type="asst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REKTÖR DANIŞMANLARI</a:t>
          </a:r>
          <a:endParaRPr lang="en-US" sz="400" dirty="0">
            <a:solidFill>
              <a:srgbClr val="000000"/>
            </a:solidFill>
          </a:endParaRPr>
        </a:p>
      </dgm:t>
    </dgm:pt>
    <dgm:pt modelId="{9575E328-DDD1-2F4E-93A3-A33599F9F6EB}" type="parTrans" cxnId="{09710FBD-5419-3442-A243-09FEAB63B04A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BFCE5A73-9124-4B4A-8AE4-00B78F6BC782}" type="sibTrans" cxnId="{09710FBD-5419-3442-A243-09FEAB63B04A}">
      <dgm:prSet/>
      <dgm:spPr/>
      <dgm:t>
        <a:bodyPr/>
        <a:lstStyle/>
        <a:p>
          <a:endParaRPr lang="en-US"/>
        </a:p>
      </dgm:t>
    </dgm:pt>
    <dgm:pt modelId="{80F38F99-635C-1942-91D2-CCAF65CC98B0}" type="asst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İÇDENETİM BİRİMLERİ</a:t>
          </a:r>
          <a:endParaRPr lang="en-US" sz="400" dirty="0">
            <a:solidFill>
              <a:srgbClr val="000000"/>
            </a:solidFill>
          </a:endParaRPr>
        </a:p>
      </dgm:t>
    </dgm:pt>
    <dgm:pt modelId="{5A180F53-B51D-F24F-9C66-C5DF07CE5F64}" type="parTrans" cxnId="{02A8FBE9-D61A-564C-B77E-1A9DC24D08C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8422D116-D2AB-0742-95D8-28A34E387698}" type="sibTrans" cxnId="{02A8FBE9-D61A-564C-B77E-1A9DC24D08CB}">
      <dgm:prSet/>
      <dgm:spPr/>
      <dgm:t>
        <a:bodyPr/>
        <a:lstStyle/>
        <a:p>
          <a:endParaRPr lang="en-US"/>
        </a:p>
      </dgm:t>
    </dgm:pt>
    <dgm:pt modelId="{56AEA411-14AA-4A41-941D-8D9F34DF59AC}" type="asst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DANIŞMA KURULLARI</a:t>
          </a:r>
          <a:endParaRPr lang="en-US" sz="400" dirty="0">
            <a:solidFill>
              <a:srgbClr val="000000"/>
            </a:solidFill>
          </a:endParaRPr>
        </a:p>
      </dgm:t>
    </dgm:pt>
    <dgm:pt modelId="{8D511607-6197-2D4D-A947-8DA68E0442C3}" type="parTrans" cxnId="{E7A257D1-9D17-9B4D-B738-0F433FAE98B1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D5B8469C-2F87-B446-8C58-7CA5B4D94500}" type="sibTrans" cxnId="{E7A257D1-9D17-9B4D-B738-0F433FAE98B1}">
      <dgm:prSet/>
      <dgm:spPr/>
      <dgm:t>
        <a:bodyPr/>
        <a:lstStyle/>
        <a:p>
          <a:endParaRPr lang="en-US"/>
        </a:p>
      </dgm:t>
    </dgm:pt>
    <dgm:pt modelId="{A4166C18-9823-6647-BA64-01E5486DD46B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KOMİSYONLAR</a:t>
          </a:r>
          <a:endParaRPr lang="en-US" sz="400" dirty="0">
            <a:solidFill>
              <a:srgbClr val="000000"/>
            </a:solidFill>
          </a:endParaRPr>
        </a:p>
      </dgm:t>
    </dgm:pt>
    <dgm:pt modelId="{6DBCE5B6-19D3-524C-B68A-65FD8B8D71B4}" type="parTrans" cxnId="{2AB9C9D3-1D15-9146-A8E6-9CFD6E760D03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06036D9C-0ADC-5649-8C5E-E379432DF1B6}" type="sibTrans" cxnId="{2AB9C9D3-1D15-9146-A8E6-9CFD6E760D03}">
      <dgm:prSet/>
      <dgm:spPr/>
      <dgm:t>
        <a:bodyPr/>
        <a:lstStyle/>
        <a:p>
          <a:endParaRPr lang="en-US"/>
        </a:p>
      </dgm:t>
    </dgm:pt>
    <dgm:pt modelId="{55E1AF09-6873-AB42-A843-9095B9BB6DFE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KOORDİNATÖRLÜKLER/MEKEZLER</a:t>
          </a:r>
          <a:endParaRPr lang="en-US" sz="400" dirty="0">
            <a:solidFill>
              <a:srgbClr val="000000"/>
            </a:solidFill>
          </a:endParaRPr>
        </a:p>
      </dgm:t>
    </dgm:pt>
    <dgm:pt modelId="{66536310-BDC3-774B-AE6D-9FAA45B23900}" type="parTrans" cxnId="{3AB62169-6695-464D-A24A-1E888A9EE2A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C157FEFB-AEEC-C04A-9238-C04ECB811483}" type="sibTrans" cxnId="{3AB62169-6695-464D-A24A-1E888A9EE2A8}">
      <dgm:prSet/>
      <dgm:spPr/>
      <dgm:t>
        <a:bodyPr/>
        <a:lstStyle/>
        <a:p>
          <a:endParaRPr lang="en-US"/>
        </a:p>
      </dgm:t>
    </dgm:pt>
    <dgm:pt modelId="{0A233A10-08F6-DF49-9F04-1D14D05097BD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ATAMA VE YÜKSELTME KOMİSYONU</a:t>
          </a:r>
          <a:endParaRPr lang="en-US" sz="400" dirty="0">
            <a:solidFill>
              <a:srgbClr val="000000"/>
            </a:solidFill>
          </a:endParaRPr>
        </a:p>
      </dgm:t>
    </dgm:pt>
    <dgm:pt modelId="{FA0C347E-2241-6D41-9187-87A53D0B5FFB}" type="parTrans" cxnId="{D11EAFCD-8C00-5141-8B9C-A38A13E03BEE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41A9CDA6-530E-0E41-93AE-F25C14036BAA}" type="sibTrans" cxnId="{D11EAFCD-8C00-5141-8B9C-A38A13E03BEE}">
      <dgm:prSet/>
      <dgm:spPr/>
      <dgm:t>
        <a:bodyPr/>
        <a:lstStyle/>
        <a:p>
          <a:endParaRPr lang="en-US"/>
        </a:p>
      </dgm:t>
    </dgm:pt>
    <dgm:pt modelId="{3B23A2E9-76EE-074B-A4DE-A77253312F8F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AKADEMİK TEŞVİK KOMİSYONU</a:t>
          </a:r>
          <a:endParaRPr lang="en-US" sz="400" dirty="0">
            <a:solidFill>
              <a:srgbClr val="000000"/>
            </a:solidFill>
          </a:endParaRPr>
        </a:p>
      </dgm:t>
    </dgm:pt>
    <dgm:pt modelId="{87A3B6CB-C719-D141-B55B-B67DE462A1D4}" type="parTrans" cxnId="{1D14642F-CA43-9F47-8850-0B414410D59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9D441533-DA2A-DF4F-9A92-1FCC775EA63A}" type="sibTrans" cxnId="{1D14642F-CA43-9F47-8850-0B414410D597}">
      <dgm:prSet/>
      <dgm:spPr/>
      <dgm:t>
        <a:bodyPr/>
        <a:lstStyle/>
        <a:p>
          <a:endParaRPr lang="en-US"/>
        </a:p>
      </dgm:t>
    </dgm:pt>
    <dgm:pt modelId="{14F1A8F3-7F52-F14E-8D0C-D36A6EA634DD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YILLIK FAR DEĞERLENDİRME KOMİSYONU</a:t>
          </a:r>
          <a:endParaRPr lang="en-US" sz="400" dirty="0">
            <a:solidFill>
              <a:srgbClr val="000000"/>
            </a:solidFill>
          </a:endParaRPr>
        </a:p>
      </dgm:t>
    </dgm:pt>
    <dgm:pt modelId="{7D12FD6D-F299-484D-B4AC-B2E5BC1A3670}" type="parTrans" cxnId="{2E25B20B-FDA3-AB4D-8C7C-378D4CBF5229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2858F38A-820C-8F4E-B831-170B532BB80B}" type="sibTrans" cxnId="{2E25B20B-FDA3-AB4D-8C7C-378D4CBF5229}">
      <dgm:prSet/>
      <dgm:spPr/>
      <dgm:t>
        <a:bodyPr/>
        <a:lstStyle/>
        <a:p>
          <a:endParaRPr lang="en-US"/>
        </a:p>
      </dgm:t>
    </dgm:pt>
    <dgm:pt modelId="{F90356D6-582C-5C4C-A2CA-665D434E8BC3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AGÜ ARAŞTIRMA LABORATUVARLARI KOMİSYONU</a:t>
          </a:r>
          <a:endParaRPr lang="en-US" sz="400" dirty="0">
            <a:solidFill>
              <a:srgbClr val="000000"/>
            </a:solidFill>
          </a:endParaRPr>
        </a:p>
      </dgm:t>
    </dgm:pt>
    <dgm:pt modelId="{0C80852E-AA86-414D-B91B-ED8040D4E873}" type="parTrans" cxnId="{1E54D025-2DA8-F846-A22E-966390B0293D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B96D2E80-1A33-9343-8312-EB9DBAC7C3A9}" type="sibTrans" cxnId="{1E54D025-2DA8-F846-A22E-966390B0293D}">
      <dgm:prSet/>
      <dgm:spPr/>
      <dgm:t>
        <a:bodyPr/>
        <a:lstStyle/>
        <a:p>
          <a:endParaRPr lang="en-US"/>
        </a:p>
      </dgm:t>
    </dgm:pt>
    <dgm:pt modelId="{774094E0-8C20-0447-8F5E-71252FB27961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GİRİŞİMCİ VE YENİLİKÇİ ÜNİVERSİTE ENDEKSİ KOMİSYONU</a:t>
          </a:r>
          <a:endParaRPr lang="en-US" sz="400" dirty="0">
            <a:solidFill>
              <a:srgbClr val="000000"/>
            </a:solidFill>
          </a:endParaRPr>
        </a:p>
      </dgm:t>
    </dgm:pt>
    <dgm:pt modelId="{12CFCC33-7A43-CA4C-A1A2-6EA6090CA08C}" type="parTrans" cxnId="{9CE3A7AA-2F9C-834D-ADBA-C0B3A3DC014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AF303316-B64E-CA4E-8FD4-03D305212620}" type="sibTrans" cxnId="{9CE3A7AA-2F9C-834D-ADBA-C0B3A3DC0148}">
      <dgm:prSet/>
      <dgm:spPr/>
      <dgm:t>
        <a:bodyPr/>
        <a:lstStyle/>
        <a:p>
          <a:endParaRPr lang="en-US"/>
        </a:p>
      </dgm:t>
    </dgm:pt>
    <dgm:pt modelId="{2DB75D3D-A7D7-B349-B116-CB91A65D9FA6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STRATEJİ PLANLAMA KOMİSYONU</a:t>
          </a:r>
          <a:endParaRPr lang="en-US" sz="400" dirty="0">
            <a:solidFill>
              <a:srgbClr val="000000"/>
            </a:solidFill>
          </a:endParaRPr>
        </a:p>
      </dgm:t>
    </dgm:pt>
    <dgm:pt modelId="{E13CAA86-9467-4849-9C74-92B077AA1F4F}" type="parTrans" cxnId="{3518829A-5911-DB42-A24B-8C26EA35DDAE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AFB28B01-61CD-8741-AD6C-C3C75A539877}" type="sibTrans" cxnId="{3518829A-5911-DB42-A24B-8C26EA35DDAE}">
      <dgm:prSet/>
      <dgm:spPr/>
      <dgm:t>
        <a:bodyPr/>
        <a:lstStyle/>
        <a:p>
          <a:endParaRPr lang="en-US"/>
        </a:p>
      </dgm:t>
    </dgm:pt>
    <dgm:pt modelId="{E75DE8B8-AA4F-2F4C-B244-82DEDDD7E70A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YABANCI UYRUKLU ÖĞRETİM ELEMANI İNCELEME VE DEĞERLENDİRME KOMİSYONU</a:t>
          </a:r>
          <a:endParaRPr lang="en-US" sz="400" dirty="0">
            <a:solidFill>
              <a:srgbClr val="000000"/>
            </a:solidFill>
          </a:endParaRPr>
        </a:p>
      </dgm:t>
    </dgm:pt>
    <dgm:pt modelId="{AE95FBF3-3676-964A-AA7E-425165896189}" type="parTrans" cxnId="{B67A67A1-9E16-D14C-B1A9-AE3745A8C16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42C42569-2171-2C48-83D5-7F6E0E1B4AB3}" type="sibTrans" cxnId="{B67A67A1-9E16-D14C-B1A9-AE3745A8C166}">
      <dgm:prSet/>
      <dgm:spPr/>
      <dgm:t>
        <a:bodyPr/>
        <a:lstStyle/>
        <a:p>
          <a:endParaRPr lang="en-US"/>
        </a:p>
      </dgm:t>
    </dgm:pt>
    <dgm:pt modelId="{9B1548A6-B5D4-6C45-9751-00A8348F7147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MİSAFİR ÖĞRETİM ELEMANI KOMİSYONU</a:t>
          </a:r>
          <a:endParaRPr lang="en-US" sz="400" dirty="0">
            <a:solidFill>
              <a:srgbClr val="000000"/>
            </a:solidFill>
          </a:endParaRPr>
        </a:p>
      </dgm:t>
    </dgm:pt>
    <dgm:pt modelId="{604BB473-F6BB-DD4F-A4B6-D41A702552BC}" type="parTrans" cxnId="{C5DD1484-B283-1243-91A4-1AF42745FDE5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8AD3E046-D8E0-054C-A85D-E00E59111DBC}" type="sibTrans" cxnId="{C5DD1484-B283-1243-91A4-1AF42745FDE5}">
      <dgm:prSet/>
      <dgm:spPr/>
      <dgm:t>
        <a:bodyPr/>
        <a:lstStyle/>
        <a:p>
          <a:endParaRPr lang="en-US"/>
        </a:p>
      </dgm:t>
    </dgm:pt>
    <dgm:pt modelId="{92AC7AC8-9676-9C4F-944C-CB7FF9BB1F5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BAP KOORDİNATÖRLÜĞÜ</a:t>
          </a:r>
          <a:endParaRPr lang="en-US" sz="400" dirty="0">
            <a:solidFill>
              <a:srgbClr val="000000"/>
            </a:solidFill>
          </a:endParaRPr>
        </a:p>
      </dgm:t>
    </dgm:pt>
    <dgm:pt modelId="{C849BCF7-567D-F540-BA85-44DC6C9C80EF}" type="parTrans" cxnId="{376687CE-A750-AA49-9AF1-BC1B75B4D6ED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23992942-999A-D74A-A818-F928A12BBD5E}" type="sibTrans" cxnId="{376687CE-A750-AA49-9AF1-BC1B75B4D6ED}">
      <dgm:prSet/>
      <dgm:spPr/>
      <dgm:t>
        <a:bodyPr/>
        <a:lstStyle/>
        <a:p>
          <a:endParaRPr lang="en-US"/>
        </a:p>
      </dgm:t>
    </dgm:pt>
    <dgm:pt modelId="{C53C2DC5-0276-AF46-9B31-063D5234A96C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MEVLANA KOORDİNATÖRLÜĞÜ</a:t>
          </a:r>
          <a:endParaRPr lang="en-US" sz="400" dirty="0">
            <a:solidFill>
              <a:srgbClr val="000000"/>
            </a:solidFill>
          </a:endParaRPr>
        </a:p>
      </dgm:t>
    </dgm:pt>
    <dgm:pt modelId="{2810AD98-9234-D142-BBC3-5D38C989CE8F}" type="parTrans" cxnId="{78C97679-EC33-C847-9046-EC73D11DD1EC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69AF0FBE-A1BC-A347-A25B-F9A34FBDB67E}" type="sibTrans" cxnId="{78C97679-EC33-C847-9046-EC73D11DD1EC}">
      <dgm:prSet/>
      <dgm:spPr/>
      <dgm:t>
        <a:bodyPr/>
        <a:lstStyle/>
        <a:p>
          <a:endParaRPr lang="en-US"/>
        </a:p>
      </dgm:t>
    </dgm:pt>
    <dgm:pt modelId="{8DC1427F-D6C7-B443-A5B4-D54E9F3BA8EA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FARABİ KOORDİNATÖRLÜĞÜ</a:t>
          </a:r>
          <a:endParaRPr lang="en-US" sz="400" dirty="0">
            <a:solidFill>
              <a:srgbClr val="000000"/>
            </a:solidFill>
          </a:endParaRPr>
        </a:p>
      </dgm:t>
    </dgm:pt>
    <dgm:pt modelId="{89BB1381-75E8-AD40-8326-E22E8C20283E}" type="parTrans" cxnId="{1FD74784-96CA-FB40-88B8-882A6AC62CE0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A82EC35C-A062-6C42-A1D9-0C537346FD17}" type="sibTrans" cxnId="{1FD74784-96CA-FB40-88B8-882A6AC62CE0}">
      <dgm:prSet/>
      <dgm:spPr/>
      <dgm:t>
        <a:bodyPr/>
        <a:lstStyle/>
        <a:p>
          <a:endParaRPr lang="en-US"/>
        </a:p>
      </dgm:t>
    </dgm:pt>
    <dgm:pt modelId="{489DB24D-3F3E-B54D-BDBB-D541EFAE029F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ÖYP KOORDİNATÖRLÜĞÜ</a:t>
          </a:r>
          <a:endParaRPr lang="en-US" sz="400" dirty="0">
            <a:solidFill>
              <a:srgbClr val="000000"/>
            </a:solidFill>
          </a:endParaRPr>
        </a:p>
      </dgm:t>
    </dgm:pt>
    <dgm:pt modelId="{83AE1DCA-40C3-5346-B37D-CA7704E6BE9C}" type="parTrans" cxnId="{75A0FB37-DF21-0B41-8492-47C29472B2F4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5A86A48C-A434-3F4E-B2FC-B6D10BFF5CB5}" type="sibTrans" cxnId="{75A0FB37-DF21-0B41-8492-47C29472B2F4}">
      <dgm:prSet/>
      <dgm:spPr/>
      <dgm:t>
        <a:bodyPr/>
        <a:lstStyle/>
        <a:p>
          <a:endParaRPr lang="en-US"/>
        </a:p>
      </dgm:t>
    </dgm:pt>
    <dgm:pt modelId="{77FD568D-0E8E-1647-AECD-1992EE46033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KOMİSYONLAR</a:t>
          </a:r>
          <a:endParaRPr lang="en-US" sz="400" dirty="0">
            <a:solidFill>
              <a:srgbClr val="000000"/>
            </a:solidFill>
          </a:endParaRPr>
        </a:p>
      </dgm:t>
    </dgm:pt>
    <dgm:pt modelId="{34B84432-A82A-FA49-B864-0A637665A3BE}" type="parTrans" cxnId="{5E4EF081-7D0E-4941-A446-A01D4865897C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E7625A8B-5B47-CC49-8F9E-0909165A77F4}" type="sibTrans" cxnId="{5E4EF081-7D0E-4941-A446-A01D4865897C}">
      <dgm:prSet/>
      <dgm:spPr/>
      <dgm:t>
        <a:bodyPr/>
        <a:lstStyle/>
        <a:p>
          <a:endParaRPr lang="en-US"/>
        </a:p>
      </dgm:t>
    </dgm:pt>
    <dgm:pt modelId="{7EA1BB7C-DB75-2947-87BB-CBE4B056D3D8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KOORDİNATÖRLÜKLER/MERKEZLER</a:t>
          </a:r>
          <a:endParaRPr lang="en-US" sz="400" dirty="0">
            <a:solidFill>
              <a:srgbClr val="000000"/>
            </a:solidFill>
          </a:endParaRPr>
        </a:p>
      </dgm:t>
    </dgm:pt>
    <dgm:pt modelId="{81A09BAE-6BAF-B84C-98B9-5A43C4ADB7B0}" type="parTrans" cxnId="{B687FC87-AC90-0345-BC23-9F9F1423F44E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AD6EAC89-1741-A54E-9F70-98AF78ACABFD}" type="sibTrans" cxnId="{B687FC87-AC90-0345-BC23-9F9F1423F44E}">
      <dgm:prSet/>
      <dgm:spPr/>
      <dgm:t>
        <a:bodyPr/>
        <a:lstStyle/>
        <a:p>
          <a:endParaRPr lang="en-US"/>
        </a:p>
      </dgm:t>
    </dgm:pt>
    <dgm:pt modelId="{C0B7F98F-E06C-784A-81A3-B2D71C0CBAD9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ÖĞRENME VE ÖĞRETMEYİ GELİŞTİRME KOMİSYONU</a:t>
          </a:r>
          <a:endParaRPr lang="en-US" sz="400" dirty="0">
            <a:solidFill>
              <a:srgbClr val="000000"/>
            </a:solidFill>
          </a:endParaRPr>
        </a:p>
      </dgm:t>
    </dgm:pt>
    <dgm:pt modelId="{A84619DA-69D3-1345-AD0B-03538447E1B7}" type="parTrans" cxnId="{33E2D76D-9D9F-EA48-A170-3D78415665D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6B9D4071-7A46-5649-A59B-DD93F683D1F7}" type="sibTrans" cxnId="{33E2D76D-9D9F-EA48-A170-3D78415665D7}">
      <dgm:prSet/>
      <dgm:spPr/>
      <dgm:t>
        <a:bodyPr/>
        <a:lstStyle/>
        <a:p>
          <a:endParaRPr lang="en-US"/>
        </a:p>
      </dgm:t>
    </dgm:pt>
    <dgm:pt modelId="{80527B0F-D175-7441-B7CC-DB71E15B9F24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KÜTÜPHANE KOMİSYONU</a:t>
          </a:r>
          <a:endParaRPr lang="en-US" sz="400" dirty="0">
            <a:solidFill>
              <a:srgbClr val="000000"/>
            </a:solidFill>
          </a:endParaRPr>
        </a:p>
      </dgm:t>
    </dgm:pt>
    <dgm:pt modelId="{B870C907-64D2-6E47-92C8-DAE52E383316}" type="parTrans" cxnId="{A77BCFD8-0E03-234A-84B3-5003C74EDE60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B3101D77-FA9F-6144-AB13-F4073803E96A}" type="sibTrans" cxnId="{A77BCFD8-0E03-234A-84B3-5003C74EDE60}">
      <dgm:prSet/>
      <dgm:spPr/>
      <dgm:t>
        <a:bodyPr/>
        <a:lstStyle/>
        <a:p>
          <a:endParaRPr lang="en-US"/>
        </a:p>
      </dgm:t>
    </dgm:pt>
    <dgm:pt modelId="{C452639B-49B8-7B4A-8DFD-705EF7ECE729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ÖĞRENCİ KÖYÜ KOMİSYONU</a:t>
          </a:r>
          <a:endParaRPr lang="en-US" sz="400" dirty="0">
            <a:solidFill>
              <a:srgbClr val="000000"/>
            </a:solidFill>
          </a:endParaRPr>
        </a:p>
      </dgm:t>
    </dgm:pt>
    <dgm:pt modelId="{F375AF80-F623-864F-8D39-5277E28DDBDE}" type="parTrans" cxnId="{72CCF811-3E61-4E4C-8643-1181F164867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E61A99E0-B033-A64C-B58B-5591F363FCB3}" type="sibTrans" cxnId="{72CCF811-3E61-4E4C-8643-1181F1648676}">
      <dgm:prSet/>
      <dgm:spPr/>
      <dgm:t>
        <a:bodyPr/>
        <a:lstStyle/>
        <a:p>
          <a:endParaRPr lang="en-US"/>
        </a:p>
      </dgm:t>
    </dgm:pt>
    <dgm:pt modelId="{5C64D82C-E198-2A4C-A5A3-CF7E0EB6F19A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MÜFREDAT KOMİSYONU</a:t>
          </a:r>
          <a:endParaRPr lang="en-US" sz="400" dirty="0">
            <a:solidFill>
              <a:srgbClr val="000000"/>
            </a:solidFill>
          </a:endParaRPr>
        </a:p>
      </dgm:t>
    </dgm:pt>
    <dgm:pt modelId="{66B7357E-E229-4949-A7EA-5D7299F9C827}" type="parTrans" cxnId="{46267BC6-E074-8644-BA5E-8A2A5CA564E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373CB6BD-CC91-9444-B675-72E0E9E69736}" type="sibTrans" cxnId="{46267BC6-E074-8644-BA5E-8A2A5CA564E8}">
      <dgm:prSet/>
      <dgm:spPr/>
      <dgm:t>
        <a:bodyPr/>
        <a:lstStyle/>
        <a:p>
          <a:endParaRPr lang="en-US"/>
        </a:p>
      </dgm:t>
    </dgm:pt>
    <dgm:pt modelId="{2352A930-68CE-9B44-88F8-D093FE9A5369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AKREDİTASYON KOMİSYONU</a:t>
          </a:r>
          <a:endParaRPr lang="en-US" sz="400" dirty="0">
            <a:solidFill>
              <a:srgbClr val="000000"/>
            </a:solidFill>
          </a:endParaRPr>
        </a:p>
      </dgm:t>
    </dgm:pt>
    <dgm:pt modelId="{693BFA72-00E7-944C-AB56-140C0D280AA9}" type="parTrans" cxnId="{82311A9E-996A-464E-AC74-07E3070D004A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E846D863-91B6-7F43-9BAD-770AA9915F1B}" type="sibTrans" cxnId="{82311A9E-996A-464E-AC74-07E3070D004A}">
      <dgm:prSet/>
      <dgm:spPr/>
      <dgm:t>
        <a:bodyPr/>
        <a:lstStyle/>
        <a:p>
          <a:endParaRPr lang="en-US"/>
        </a:p>
      </dgm:t>
    </dgm:pt>
    <dgm:pt modelId="{CFE46443-8699-7E43-A485-84545997DE6A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ORYANTASYON KOMİSYONU</a:t>
          </a:r>
          <a:endParaRPr lang="en-US" sz="400" dirty="0">
            <a:solidFill>
              <a:srgbClr val="000000"/>
            </a:solidFill>
          </a:endParaRPr>
        </a:p>
      </dgm:t>
    </dgm:pt>
    <dgm:pt modelId="{F09F66F8-8327-FD44-AC6D-96B9CE798295}" type="parTrans" cxnId="{CCC038A7-7828-084B-97B9-C02EFA495BEF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067D1CCA-EDC0-434F-984D-9CA29420288F}" type="sibTrans" cxnId="{CCC038A7-7828-084B-97B9-C02EFA495BEF}">
      <dgm:prSet/>
      <dgm:spPr/>
      <dgm:t>
        <a:bodyPr/>
        <a:lstStyle/>
        <a:p>
          <a:endParaRPr lang="en-US"/>
        </a:p>
      </dgm:t>
    </dgm:pt>
    <dgm:pt modelId="{E8FB43E8-B6C7-6746-B7A2-4CD6CB7CB0A1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ULUSLARARASI ÖĞRENCİ SEÇME VE DEĞERLENDİRME KOMİSYONU</a:t>
          </a:r>
          <a:endParaRPr lang="en-US" sz="400" dirty="0">
            <a:solidFill>
              <a:srgbClr val="000000"/>
            </a:solidFill>
          </a:endParaRPr>
        </a:p>
      </dgm:t>
    </dgm:pt>
    <dgm:pt modelId="{36B78E55-F213-2B46-99B0-62FB5AB9921E}" type="parTrans" cxnId="{FCE0F8A8-8095-DA4D-9FD4-03847B5FDB6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3D5F34E0-7AB3-F54A-A3DD-1FBEF1BADBCB}" type="sibTrans" cxnId="{FCE0F8A8-8095-DA4D-9FD4-03847B5FDB6B}">
      <dgm:prSet/>
      <dgm:spPr/>
      <dgm:t>
        <a:bodyPr/>
        <a:lstStyle/>
        <a:p>
          <a:endParaRPr lang="en-US"/>
        </a:p>
      </dgm:t>
    </dgm:pt>
    <dgm:pt modelId="{A549DCA9-731F-D44C-BDEF-7AAE7BC20014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ÜNİVERSİTE ÖĞRENCİ TEMSİLCİSİ SEÇİM KURULU</a:t>
          </a:r>
          <a:endParaRPr lang="en-US" sz="400" dirty="0">
            <a:solidFill>
              <a:srgbClr val="000000"/>
            </a:solidFill>
          </a:endParaRPr>
        </a:p>
      </dgm:t>
    </dgm:pt>
    <dgm:pt modelId="{CD1F9D41-1581-2B41-81F2-E4D1936BB16F}" type="parTrans" cxnId="{3695BB27-6A29-ED4C-BDEC-C68394FCE47C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51676A06-B21F-394F-BEA2-DDD53ED5930F}" type="sibTrans" cxnId="{3695BB27-6A29-ED4C-BDEC-C68394FCE47C}">
      <dgm:prSet/>
      <dgm:spPr/>
      <dgm:t>
        <a:bodyPr/>
        <a:lstStyle/>
        <a:p>
          <a:endParaRPr lang="en-US"/>
        </a:p>
      </dgm:t>
    </dgm:pt>
    <dgm:pt modelId="{CE216BB2-A604-C741-B0A9-319D947AF5DB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KISMİ ZAMANLI ÖĞRENCİ KOMİSYONU</a:t>
          </a:r>
          <a:endParaRPr lang="en-US" sz="400" dirty="0">
            <a:solidFill>
              <a:srgbClr val="000000"/>
            </a:solidFill>
          </a:endParaRPr>
        </a:p>
      </dgm:t>
    </dgm:pt>
    <dgm:pt modelId="{54BFA27F-79F5-1E46-A406-FCB40FE226DE}" type="parTrans" cxnId="{E423AFE3-A03F-C14B-A265-08B2AF2E22F0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4D265CCB-59C5-7346-9D2B-4F777A4CF2FE}" type="sibTrans" cxnId="{E423AFE3-A03F-C14B-A265-08B2AF2E22F0}">
      <dgm:prSet/>
      <dgm:spPr/>
      <dgm:t>
        <a:bodyPr/>
        <a:lstStyle/>
        <a:p>
          <a:endParaRPr lang="en-US"/>
        </a:p>
      </dgm:t>
    </dgm:pt>
    <dgm:pt modelId="{042CBF93-7770-8D47-AB87-60C165F8990E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ULUSLARARASILAŞMA KOMİSYONU</a:t>
          </a:r>
          <a:endParaRPr lang="en-US" sz="400" dirty="0">
            <a:solidFill>
              <a:srgbClr val="000000"/>
            </a:solidFill>
          </a:endParaRPr>
        </a:p>
      </dgm:t>
    </dgm:pt>
    <dgm:pt modelId="{E78F78CF-7DF8-2344-B424-71C170A9B119}" type="parTrans" cxnId="{FF920144-3292-1846-84BE-C6992FED2D6F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4D2303A1-7272-354C-8F1B-31A7148A7ABF}" type="sibTrans" cxnId="{FF920144-3292-1846-84BE-C6992FED2D6F}">
      <dgm:prSet/>
      <dgm:spPr/>
      <dgm:t>
        <a:bodyPr/>
        <a:lstStyle/>
        <a:p>
          <a:endParaRPr lang="en-US"/>
        </a:p>
      </dgm:t>
    </dgm:pt>
    <dgm:pt modelId="{125C9EF7-13B6-7048-92BB-F5DF1263F8C3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BURS KOMİSYONU</a:t>
          </a:r>
          <a:endParaRPr lang="en-US" sz="400" dirty="0">
            <a:solidFill>
              <a:srgbClr val="000000"/>
            </a:solidFill>
          </a:endParaRPr>
        </a:p>
      </dgm:t>
    </dgm:pt>
    <dgm:pt modelId="{6FBD3243-13FA-BC4D-ACE6-BFED50585E84}" type="parTrans" cxnId="{58A83CCE-FD13-2C4B-8CBA-8CA7E8F9BEB2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F4136466-F04E-B941-A5F8-0EF064034932}" type="sibTrans" cxnId="{58A83CCE-FD13-2C4B-8CBA-8CA7E8F9BEB2}">
      <dgm:prSet/>
      <dgm:spPr/>
      <dgm:t>
        <a:bodyPr/>
        <a:lstStyle/>
        <a:p>
          <a:endParaRPr lang="en-US"/>
        </a:p>
      </dgm:t>
    </dgm:pt>
    <dgm:pt modelId="{1C3679D0-0313-D945-A2BA-86CA9BF72CE7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ÖĞRENCİ KULÜPLERİ KOORDİNASYON KURULU</a:t>
          </a:r>
          <a:endParaRPr lang="en-US" sz="400" dirty="0">
            <a:solidFill>
              <a:srgbClr val="000000"/>
            </a:solidFill>
          </a:endParaRPr>
        </a:p>
      </dgm:t>
    </dgm:pt>
    <dgm:pt modelId="{FC63571A-E98B-5B48-9BBE-0B970523AFCF}" type="parTrans" cxnId="{E4EB1C32-ADFA-7243-8155-8A206ED6CF3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7FF6B82D-E128-CA48-8F69-31795065AAD7}" type="sibTrans" cxnId="{E4EB1C32-ADFA-7243-8155-8A206ED6CF37}">
      <dgm:prSet/>
      <dgm:spPr/>
      <dgm:t>
        <a:bodyPr/>
        <a:lstStyle/>
        <a:p>
          <a:endParaRPr lang="en-US"/>
        </a:p>
      </dgm:t>
    </dgm:pt>
    <dgm:pt modelId="{3F38DFC7-F7B7-524F-ABE9-9B4775A3B165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SPOR ETKİNLİKLERİ KOMİSYONU </a:t>
          </a:r>
          <a:endParaRPr lang="en-US" sz="400" dirty="0">
            <a:solidFill>
              <a:srgbClr val="000000"/>
            </a:solidFill>
          </a:endParaRPr>
        </a:p>
      </dgm:t>
    </dgm:pt>
    <dgm:pt modelId="{D0AD00EA-A10B-E64D-A96E-2521B61350AF}" type="parTrans" cxnId="{62CA8A1F-FE62-5B47-90CF-4024085D3FD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E8173336-EAE0-AB4D-88A4-679A81FCC94F}" type="sibTrans" cxnId="{62CA8A1F-FE62-5B47-90CF-4024085D3FDB}">
      <dgm:prSet/>
      <dgm:spPr/>
      <dgm:t>
        <a:bodyPr/>
        <a:lstStyle/>
        <a:p>
          <a:endParaRPr lang="en-US"/>
        </a:p>
      </dgm:t>
    </dgm:pt>
    <dgm:pt modelId="{5FDD1789-DF21-EC4A-9788-13A27BB11835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ÖĞRENCİ FAALİYETLERİ KOORDİNATÖRLÜĞÜ</a:t>
          </a:r>
          <a:endParaRPr lang="en-US" sz="400" dirty="0">
            <a:solidFill>
              <a:srgbClr val="000000"/>
            </a:solidFill>
          </a:endParaRPr>
        </a:p>
      </dgm:t>
    </dgm:pt>
    <dgm:pt modelId="{B3882FA7-9988-1345-ADCF-C3990FADD845}" type="parTrans" cxnId="{A5E362C2-D11B-CD4D-8990-F62CE92767C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E96B2821-1741-EF49-8258-54B6AC758FD4}" type="sibTrans" cxnId="{A5E362C2-D11B-CD4D-8990-F62CE92767C7}">
      <dgm:prSet/>
      <dgm:spPr/>
      <dgm:t>
        <a:bodyPr/>
        <a:lstStyle/>
        <a:p>
          <a:endParaRPr lang="en-US"/>
        </a:p>
      </dgm:t>
    </dgm:pt>
    <dgm:pt modelId="{1012C03E-1E6C-4940-877E-96BE01925839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KOMİSYONLAR</a:t>
          </a:r>
          <a:endParaRPr lang="en-US" sz="400" dirty="0">
            <a:solidFill>
              <a:srgbClr val="000000"/>
            </a:solidFill>
          </a:endParaRPr>
        </a:p>
      </dgm:t>
    </dgm:pt>
    <dgm:pt modelId="{73403995-4C93-F145-9D3E-C233E7B6AE60}" type="parTrans" cxnId="{AF7AF0A2-C87B-BE40-95F5-FA4202F041F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759CCD64-675A-7242-81C8-F99012754D9B}" type="sibTrans" cxnId="{AF7AF0A2-C87B-BE40-95F5-FA4202F041FB}">
      <dgm:prSet/>
      <dgm:spPr/>
      <dgm:t>
        <a:bodyPr/>
        <a:lstStyle/>
        <a:p>
          <a:endParaRPr lang="en-US"/>
        </a:p>
      </dgm:t>
    </dgm:pt>
    <dgm:pt modelId="{2F82FAC1-082F-2546-B267-7189E26019AE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KOORDİNATÖRLÜKLER/ MERKEZLER</a:t>
          </a:r>
          <a:endParaRPr lang="en-US" sz="400" dirty="0">
            <a:solidFill>
              <a:srgbClr val="000000"/>
            </a:solidFill>
          </a:endParaRPr>
        </a:p>
      </dgm:t>
    </dgm:pt>
    <dgm:pt modelId="{FA211CB2-D415-594C-A0B7-784C2C586DFD}" type="parTrans" cxnId="{D2EC6FAB-6BD0-D440-A987-72AD3C8375D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C3034568-FE5C-8541-8ACE-113A385DA7E1}" type="sibTrans" cxnId="{D2EC6FAB-6BD0-D440-A987-72AD3C8375D7}">
      <dgm:prSet/>
      <dgm:spPr/>
      <dgm:t>
        <a:bodyPr/>
        <a:lstStyle/>
        <a:p>
          <a:endParaRPr lang="en-US"/>
        </a:p>
      </dgm:t>
    </dgm:pt>
    <dgm:pt modelId="{27363BA3-C55E-8348-B1F0-9E0B67C174F4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MERKEZ ARAŞTIRMA LABORATUVARI KOMİSYONU</a:t>
          </a:r>
          <a:endParaRPr lang="en-US" sz="400" dirty="0">
            <a:solidFill>
              <a:srgbClr val="000000"/>
            </a:solidFill>
          </a:endParaRPr>
        </a:p>
      </dgm:t>
    </dgm:pt>
    <dgm:pt modelId="{BAC2B771-992D-D347-9D0E-D6123C383F9B}" type="parTrans" cxnId="{3D97D651-082A-A24F-9245-C9D535B0581C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D06A1509-416D-D941-9CAF-C7FED4896E30}" type="sibTrans" cxnId="{3D97D651-082A-A24F-9245-C9D535B0581C}">
      <dgm:prSet/>
      <dgm:spPr/>
      <dgm:t>
        <a:bodyPr/>
        <a:lstStyle/>
        <a:p>
          <a:endParaRPr lang="en-US"/>
        </a:p>
      </dgm:t>
    </dgm:pt>
    <dgm:pt modelId="{F0A78D9C-20FF-8642-A12C-19BD3E41621C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BİLGİ VE EĞİTİM TEKNOLOJİLERİ KOMİSYONU</a:t>
          </a:r>
          <a:endParaRPr lang="en-US" sz="400" dirty="0">
            <a:solidFill>
              <a:srgbClr val="000000"/>
            </a:solidFill>
          </a:endParaRPr>
        </a:p>
      </dgm:t>
    </dgm:pt>
    <dgm:pt modelId="{1CEECCA7-1B8E-064A-ACD4-FCCB674D9277}" type="parTrans" cxnId="{2F9B001C-B2FE-5A4F-92FD-A92E907A63DE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9239ADC0-34B6-0142-8CE9-2276929DD030}" type="sibTrans" cxnId="{2F9B001C-B2FE-5A4F-92FD-A92E907A63DE}">
      <dgm:prSet/>
      <dgm:spPr/>
      <dgm:t>
        <a:bodyPr/>
        <a:lstStyle/>
        <a:p>
          <a:endParaRPr lang="en-US"/>
        </a:p>
      </dgm:t>
    </dgm:pt>
    <dgm:pt modelId="{0C2C795F-5EBF-2E40-BB29-22AC4B005AFD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BÜTÇE PLANLAMA VE SATIN ALMA KOMİSYONU</a:t>
          </a:r>
          <a:endParaRPr lang="en-US" sz="400" dirty="0">
            <a:solidFill>
              <a:srgbClr val="000000"/>
            </a:solidFill>
          </a:endParaRPr>
        </a:p>
      </dgm:t>
    </dgm:pt>
    <dgm:pt modelId="{65A9B051-33DF-774B-B91D-7FC539486D97}" type="parTrans" cxnId="{20D3F60A-0DAD-B444-BAD3-0AB6894D3DA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84AE7F83-60C5-784C-970B-322960ED53CA}" type="sibTrans" cxnId="{20D3F60A-0DAD-B444-BAD3-0AB6894D3DA6}">
      <dgm:prSet/>
      <dgm:spPr/>
      <dgm:t>
        <a:bodyPr/>
        <a:lstStyle/>
        <a:p>
          <a:endParaRPr lang="en-US"/>
        </a:p>
      </dgm:t>
    </dgm:pt>
    <dgm:pt modelId="{D7D7C2C4-5EA5-1944-BB5A-AE47B6416FCC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DÖNER SERMAYE İŞLETME YÜRÜTME KURULU</a:t>
          </a:r>
          <a:endParaRPr lang="en-US" sz="400" dirty="0">
            <a:solidFill>
              <a:srgbClr val="000000"/>
            </a:solidFill>
          </a:endParaRPr>
        </a:p>
      </dgm:t>
    </dgm:pt>
    <dgm:pt modelId="{E70DB591-70BC-3143-B701-6B31E3D21A68}" type="parTrans" cxnId="{5E70DDE6-C92E-434B-B3C6-FBA1A3C87EE3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C1C9A1F9-D1A5-464B-AF6C-2C2FBF7F8B48}" type="sibTrans" cxnId="{5E70DDE6-C92E-434B-B3C6-FBA1A3C87EE3}">
      <dgm:prSet/>
      <dgm:spPr/>
      <dgm:t>
        <a:bodyPr/>
        <a:lstStyle/>
        <a:p>
          <a:endParaRPr lang="en-US"/>
        </a:p>
      </dgm:t>
    </dgm:pt>
    <dgm:pt modelId="{65333D15-B029-D94A-A881-A055D86CC63B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İÇ KONTROL VE SÜREÇ YÖNETİMİ KOMİSYONU</a:t>
          </a:r>
          <a:endParaRPr lang="en-US" sz="400" dirty="0">
            <a:solidFill>
              <a:srgbClr val="000000"/>
            </a:solidFill>
          </a:endParaRPr>
        </a:p>
      </dgm:t>
    </dgm:pt>
    <dgm:pt modelId="{6EC186EF-5FEF-3C42-A226-F065A82978C6}" type="parTrans" cxnId="{CB614902-811E-8745-B65D-DFF6DC81B5B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E702A5B3-5151-6D4B-A1A7-E87A1596B7A3}" type="sibTrans" cxnId="{CB614902-811E-8745-B65D-DFF6DC81B5B6}">
      <dgm:prSet/>
      <dgm:spPr/>
      <dgm:t>
        <a:bodyPr/>
        <a:lstStyle/>
        <a:p>
          <a:endParaRPr lang="en-US"/>
        </a:p>
      </dgm:t>
    </dgm:pt>
    <dgm:pt modelId="{94E7B410-8DA9-F644-9D83-C0CB68FF7142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İŞ SAĞLIĞI VE GÜVENLİĞİ KOMİSYONU/KURULU</a:t>
          </a:r>
          <a:endParaRPr lang="en-US" sz="400" dirty="0">
            <a:solidFill>
              <a:srgbClr val="000000"/>
            </a:solidFill>
          </a:endParaRPr>
        </a:p>
      </dgm:t>
    </dgm:pt>
    <dgm:pt modelId="{C956624A-633A-674D-8C55-EEB04E6C147D}" type="parTrans" cxnId="{4457B143-3D52-0C4C-89E0-569B507E74BA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71E45F4D-59A4-4143-AE72-61A2807F6C2B}" type="sibTrans" cxnId="{4457B143-3D52-0C4C-89E0-569B507E74BA}">
      <dgm:prSet/>
      <dgm:spPr/>
      <dgm:t>
        <a:bodyPr/>
        <a:lstStyle/>
        <a:p>
          <a:endParaRPr lang="en-US"/>
        </a:p>
      </dgm:t>
    </dgm:pt>
    <dgm:pt modelId="{B6D02A14-127B-CB44-91CE-4A525BF82E7C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TİCARİ ALANLARIN KİRAYA VERİLMESİ KOMİSYONU</a:t>
          </a:r>
          <a:endParaRPr lang="en-US" sz="400" dirty="0">
            <a:solidFill>
              <a:srgbClr val="000000"/>
            </a:solidFill>
          </a:endParaRPr>
        </a:p>
      </dgm:t>
    </dgm:pt>
    <dgm:pt modelId="{716ADE4A-4018-7B42-8D81-F172750014AF}" type="parTrans" cxnId="{F334BBAE-D1FC-F749-8716-1B4210B895CD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84CCCB7A-D9A7-0342-8D83-9BBD28CCA929}" type="sibTrans" cxnId="{F334BBAE-D1FC-F749-8716-1B4210B895CD}">
      <dgm:prSet/>
      <dgm:spPr/>
      <dgm:t>
        <a:bodyPr/>
        <a:lstStyle/>
        <a:p>
          <a:endParaRPr lang="en-US"/>
        </a:p>
      </dgm:t>
    </dgm:pt>
    <dgm:pt modelId="{8E8CFA11-7860-294A-89B8-D7D473962773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KONUT TAHSİSİ(LOJMAN) KOMİSYONU</a:t>
          </a:r>
          <a:endParaRPr lang="en-US" sz="400" dirty="0">
            <a:solidFill>
              <a:srgbClr val="000000"/>
            </a:solidFill>
          </a:endParaRPr>
        </a:p>
      </dgm:t>
    </dgm:pt>
    <dgm:pt modelId="{4C9CFEB7-F8B9-BB41-BC2F-03A9803346FD}" type="parTrans" cxnId="{FFB9AAE7-AD07-164D-A3CB-2D1440977C4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6A560B38-821E-F64D-AF8C-6F61C1CF3FA3}" type="sibTrans" cxnId="{FFB9AAE7-AD07-164D-A3CB-2D1440977C48}">
      <dgm:prSet/>
      <dgm:spPr/>
      <dgm:t>
        <a:bodyPr/>
        <a:lstStyle/>
        <a:p>
          <a:endParaRPr lang="en-US"/>
        </a:p>
      </dgm:t>
    </dgm:pt>
    <dgm:pt modelId="{DBA97BAE-1036-474F-A6A6-5B3DA7BDEA07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PERSONEL DEĞERLENDİRME KOMSİYONU</a:t>
          </a:r>
          <a:endParaRPr lang="en-US" sz="400" dirty="0">
            <a:solidFill>
              <a:srgbClr val="000000"/>
            </a:solidFill>
          </a:endParaRPr>
        </a:p>
      </dgm:t>
    </dgm:pt>
    <dgm:pt modelId="{DC6AB4FB-11C4-7240-9A5E-D7FB475738C2}" type="parTrans" cxnId="{61041801-10C9-214D-81C6-157A387D8C99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41B6DC78-BEC5-8443-93BD-F7456C005792}" type="sibTrans" cxnId="{61041801-10C9-214D-81C6-157A387D8C99}">
      <dgm:prSet/>
      <dgm:spPr/>
      <dgm:t>
        <a:bodyPr/>
        <a:lstStyle/>
        <a:p>
          <a:endParaRPr lang="en-US"/>
        </a:p>
      </dgm:t>
    </dgm:pt>
    <dgm:pt modelId="{44FBC1BB-2159-B34B-9CD3-7D57278C52D8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YEMEK HİZMETLERİ YÜRÜTME KURULUU</a:t>
          </a:r>
          <a:endParaRPr lang="en-US" sz="400" dirty="0">
            <a:solidFill>
              <a:srgbClr val="000000"/>
            </a:solidFill>
          </a:endParaRPr>
        </a:p>
      </dgm:t>
    </dgm:pt>
    <dgm:pt modelId="{8BCC9F1F-C021-C749-9EBF-448C27EFFE7B}" type="parTrans" cxnId="{7A7B7809-43E4-DC45-9E2F-B16774F3487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5789114F-D89F-4347-A1BC-BADCB209CEF3}" type="sibTrans" cxnId="{7A7B7809-43E4-DC45-9E2F-B16774F34877}">
      <dgm:prSet/>
      <dgm:spPr/>
      <dgm:t>
        <a:bodyPr/>
        <a:lstStyle/>
        <a:p>
          <a:endParaRPr lang="en-US"/>
        </a:p>
      </dgm:t>
    </dgm:pt>
    <dgm:pt modelId="{D37941E9-6B52-2948-A816-519E6D749A78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ATIK YÖNETİM KOMİSYONU</a:t>
          </a:r>
          <a:endParaRPr lang="en-US" sz="400" dirty="0">
            <a:solidFill>
              <a:srgbClr val="000000"/>
            </a:solidFill>
          </a:endParaRPr>
        </a:p>
      </dgm:t>
    </dgm:pt>
    <dgm:pt modelId="{0309BDAC-3DAE-F74D-A786-1CF530E38E2E}" type="parTrans" cxnId="{5901ECF8-C90D-9044-9998-747C4D5DF7A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9EFB538D-A4A8-B547-94C7-0579CA786E67}" type="sibTrans" cxnId="{5901ECF8-C90D-9044-9998-747C4D5DF7A7}">
      <dgm:prSet/>
      <dgm:spPr/>
      <dgm:t>
        <a:bodyPr/>
        <a:lstStyle/>
        <a:p>
          <a:endParaRPr lang="en-US"/>
        </a:p>
      </dgm:t>
    </dgm:pt>
    <dgm:pt modelId="{66DE0C93-B2FB-484B-8C4C-1997CF8ECF28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ENGELSİZ BİRİM KOMİSYONU</a:t>
          </a:r>
          <a:endParaRPr lang="en-US" sz="400" dirty="0">
            <a:solidFill>
              <a:srgbClr val="000000"/>
            </a:solidFill>
          </a:endParaRPr>
        </a:p>
      </dgm:t>
    </dgm:pt>
    <dgm:pt modelId="{66320775-FFE6-6448-A544-23B81ECCE123}" type="parTrans" cxnId="{3CB6C576-DD9C-944F-AF0B-E976F2D6BFF9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5178523B-E08F-B940-B4EB-3A7C3116EB40}" type="sibTrans" cxnId="{3CB6C576-DD9C-944F-AF0B-E976F2D6BFF9}">
      <dgm:prSet/>
      <dgm:spPr/>
      <dgm:t>
        <a:bodyPr/>
        <a:lstStyle/>
        <a:p>
          <a:endParaRPr lang="en-US"/>
        </a:p>
      </dgm:t>
    </dgm:pt>
    <dgm:pt modelId="{7903669C-E289-D44D-AE34-08A6F5C323F9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SÜMER KAMPÜSÜ ENVANTER OLUŞTURMA KOMİSYONU</a:t>
          </a:r>
          <a:endParaRPr lang="en-US" sz="400" dirty="0">
            <a:solidFill>
              <a:srgbClr val="000000"/>
            </a:solidFill>
          </a:endParaRPr>
        </a:p>
      </dgm:t>
    </dgm:pt>
    <dgm:pt modelId="{43DC5302-2548-D04E-AD51-E766694D23E8}" type="parTrans" cxnId="{BDF30916-4605-1744-B102-127B91D946B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572DCEA9-C246-3B4A-B196-E426CC5571B4}" type="sibTrans" cxnId="{BDF30916-4605-1744-B102-127B91D946B6}">
      <dgm:prSet/>
      <dgm:spPr/>
      <dgm:t>
        <a:bodyPr/>
        <a:lstStyle/>
        <a:p>
          <a:endParaRPr lang="en-US"/>
        </a:p>
      </dgm:t>
    </dgm:pt>
    <dgm:pt modelId="{D39D6D3B-45B6-DB47-A6D2-9FA31A1261BE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İDARİ PERSONEL ATAMA YÜKSELTME KOMİSYONU</a:t>
          </a:r>
          <a:endParaRPr lang="en-US" sz="400" dirty="0">
            <a:solidFill>
              <a:srgbClr val="000000"/>
            </a:solidFill>
          </a:endParaRPr>
        </a:p>
      </dgm:t>
    </dgm:pt>
    <dgm:pt modelId="{284F3805-8741-C24B-95AF-F8419A5098BC}" type="parTrans" cxnId="{9B7E4581-D49B-E749-A0CC-F50A87F746D7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98280151-B1C0-3D4F-A4D1-7A56DC6928B1}" type="sibTrans" cxnId="{9B7E4581-D49B-E749-A0CC-F50A87F746D7}">
      <dgm:prSet/>
      <dgm:spPr/>
      <dgm:t>
        <a:bodyPr/>
        <a:lstStyle/>
        <a:p>
          <a:endParaRPr lang="en-US"/>
        </a:p>
      </dgm:t>
    </dgm:pt>
    <dgm:pt modelId="{EE8F0B18-A007-6B42-ADE5-1427394DF264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FAKÜLTELER/BÖLÜMLER</a:t>
          </a:r>
          <a:endParaRPr lang="en-US" sz="400" dirty="0">
            <a:solidFill>
              <a:srgbClr val="000000"/>
            </a:solidFill>
          </a:endParaRPr>
        </a:p>
      </dgm:t>
    </dgm:pt>
    <dgm:pt modelId="{DE1A0A77-89FC-264B-B6B2-DE1AD798CB02}" type="parTrans" cxnId="{02A1EAA3-36A6-A148-ACA9-238F2935775D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96E22FB5-1734-6C4A-9C82-0BBFCE0DC336}" type="sibTrans" cxnId="{02A1EAA3-36A6-A148-ACA9-238F2935775D}">
      <dgm:prSet/>
      <dgm:spPr/>
      <dgm:t>
        <a:bodyPr/>
        <a:lstStyle/>
        <a:p>
          <a:endParaRPr lang="en-US"/>
        </a:p>
      </dgm:t>
    </dgm:pt>
    <dgm:pt modelId="{000D9A90-E388-CC4D-8B4C-843121345AA9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KURUMSAL İLETİŞİM KOORDİNATÖRLÜĞÜ</a:t>
          </a:r>
          <a:endParaRPr lang="en-US" sz="400" dirty="0">
            <a:solidFill>
              <a:srgbClr val="000000"/>
            </a:solidFill>
          </a:endParaRPr>
        </a:p>
      </dgm:t>
    </dgm:pt>
    <dgm:pt modelId="{ACC94D39-05B6-B148-803B-6EDD104A167E}" type="parTrans" cxnId="{BD3657F5-FC3F-024B-8686-2D9902A94DEF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101306CF-AE53-FC48-8E9C-F611B2E03AE8}" type="sibTrans" cxnId="{BD3657F5-FC3F-024B-8686-2D9902A94DEF}">
      <dgm:prSet/>
      <dgm:spPr/>
      <dgm:t>
        <a:bodyPr/>
        <a:lstStyle/>
        <a:p>
          <a:endParaRPr lang="en-US"/>
        </a:p>
      </dgm:t>
    </dgm:pt>
    <dgm:pt modelId="{4AEBED34-B839-2843-BEA8-439519D67501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BÖLÜM BAŞKANLIKLARI</a:t>
          </a:r>
          <a:endParaRPr lang="en-US" sz="400" dirty="0">
            <a:solidFill>
              <a:srgbClr val="000000"/>
            </a:solidFill>
          </a:endParaRPr>
        </a:p>
      </dgm:t>
    </dgm:pt>
    <dgm:pt modelId="{2EEC36D2-D968-A847-BDFD-41CE59E25E6B}" type="parTrans" cxnId="{ADC66293-8599-694F-B743-DC45235A1F23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C0052E12-E402-A54A-B840-656864F7D4E1}" type="sibTrans" cxnId="{ADC66293-8599-694F-B743-DC45235A1F23}">
      <dgm:prSet/>
      <dgm:spPr/>
      <dgm:t>
        <a:bodyPr/>
        <a:lstStyle/>
        <a:p>
          <a:endParaRPr lang="en-US"/>
        </a:p>
      </dgm:t>
    </dgm:pt>
    <dgm:pt modelId="{80D867B8-38B2-4A4B-BC6C-2520355980CE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OFİSLER/MERKEZLER</a:t>
          </a:r>
          <a:endParaRPr lang="en-US" sz="400" dirty="0">
            <a:solidFill>
              <a:srgbClr val="000000"/>
            </a:solidFill>
          </a:endParaRPr>
        </a:p>
      </dgm:t>
    </dgm:pt>
    <dgm:pt modelId="{9820017B-BB8D-9F4A-8BA9-666AB0549C0B}" type="parTrans" cxnId="{ED9E908E-AACC-1043-B55F-17C1ECF29D5C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85C3FDDA-26AE-0C40-9100-7481F8F14929}" type="sibTrans" cxnId="{ED9E908E-AACC-1043-B55F-17C1ECF29D5C}">
      <dgm:prSet/>
      <dgm:spPr/>
      <dgm:t>
        <a:bodyPr/>
        <a:lstStyle/>
        <a:p>
          <a:endParaRPr lang="en-US"/>
        </a:p>
      </dgm:t>
    </dgm:pt>
    <dgm:pt modelId="{17A27917-9A6C-584C-AC66-C40C025C3C91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YÜKSEK OKULLAR</a:t>
          </a:r>
          <a:endParaRPr lang="en-US" sz="400" dirty="0">
            <a:solidFill>
              <a:srgbClr val="000000"/>
            </a:solidFill>
          </a:endParaRPr>
        </a:p>
      </dgm:t>
    </dgm:pt>
    <dgm:pt modelId="{232DE572-CD36-C043-9ADB-9D727E1607E3}" type="sibTrans" cxnId="{B5E22227-9512-0C49-8090-98D0AA58A70B}">
      <dgm:prSet/>
      <dgm:spPr/>
      <dgm:t>
        <a:bodyPr/>
        <a:lstStyle/>
        <a:p>
          <a:endParaRPr lang="en-US"/>
        </a:p>
      </dgm:t>
    </dgm:pt>
    <dgm:pt modelId="{D4129D30-2A5D-7240-9947-BBEA57B05016}" type="parTrans" cxnId="{B5E22227-9512-0C49-8090-98D0AA58A70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0CE29B4E-9B9F-D941-998A-CA6FFE7D311F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ENSTİTÜLER</a:t>
          </a:r>
        </a:p>
      </dgm:t>
    </dgm:pt>
    <dgm:pt modelId="{1DB97DD3-269D-B24E-A4DD-944FD0395DB4}" type="parTrans" cxnId="{F86A3932-16E9-7248-94B5-E4753837AE1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235F6635-6AB0-5447-B4F9-1CA2ED17BF91}" type="sibTrans" cxnId="{F86A3932-16E9-7248-94B5-E4753837AE1B}">
      <dgm:prSet/>
      <dgm:spPr/>
      <dgm:t>
        <a:bodyPr/>
        <a:lstStyle/>
        <a:p>
          <a:endParaRPr lang="en-US"/>
        </a:p>
      </dgm:t>
    </dgm:pt>
    <dgm:pt modelId="{FE7174E6-68FB-814F-A28E-69B1E34E525F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GENEL SEKRETERLİK</a:t>
          </a:r>
        </a:p>
      </dgm:t>
    </dgm:pt>
    <dgm:pt modelId="{A8F8432F-E6FE-B34C-83BF-158964DC8980}" type="parTrans" cxnId="{2C0BBA88-23A9-6F4E-BF18-8BA6C8D959F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2F8EC0BE-9C20-5F41-BB00-09D2F2E7CF07}" type="sibTrans" cxnId="{2C0BBA88-23A9-6F4E-BF18-8BA6C8D959FB}">
      <dgm:prSet/>
      <dgm:spPr/>
      <dgm:t>
        <a:bodyPr/>
        <a:lstStyle/>
        <a:p>
          <a:endParaRPr lang="en-US"/>
        </a:p>
      </dgm:t>
    </dgm:pt>
    <dgm:pt modelId="{26A7430A-2501-594A-B228-F916F45408D7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HALKLA İLİŞKİLER</a:t>
          </a:r>
        </a:p>
      </dgm:t>
    </dgm:pt>
    <dgm:pt modelId="{1F9A9D3E-4230-954D-8AE2-EF6DC4FED6EA}" type="parTrans" cxnId="{C05D01CA-85AF-B740-B477-FDDABA9D7E3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F3F5405C-B766-A342-9B37-4D9D344DC1A6}" type="sibTrans" cxnId="{C05D01CA-85AF-B740-B477-FDDABA9D7E38}">
      <dgm:prSet/>
      <dgm:spPr/>
      <dgm:t>
        <a:bodyPr/>
        <a:lstStyle/>
        <a:p>
          <a:endParaRPr lang="en-US"/>
        </a:p>
      </dgm:t>
    </dgm:pt>
    <dgm:pt modelId="{A2C6A238-8D89-5547-9460-9BD1F1C3A1C3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BASIN-</a:t>
          </a:r>
          <a:r>
            <a:rPr lang="en-US" sz="400" dirty="0" smtClean="0">
              <a:solidFill>
                <a:srgbClr val="000000"/>
              </a:solidFill>
            </a:rPr>
            <a:t>YAYIN VE HALKLA İLİŞKİLER OFİSİ</a:t>
          </a:r>
          <a:endParaRPr lang="en-US" sz="400" dirty="0">
            <a:solidFill>
              <a:srgbClr val="000000"/>
            </a:solidFill>
          </a:endParaRPr>
        </a:p>
      </dgm:t>
    </dgm:pt>
    <dgm:pt modelId="{775F267F-6DDC-1D44-BDA1-4A16FB56F8CA}" type="parTrans" cxnId="{C02B655B-7E27-5D4A-B76E-3EA866F55EE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4FA2EF98-4DB9-1A47-A477-9FD4877A15B1}" type="sibTrans" cxnId="{C02B655B-7E27-5D4A-B76E-3EA866F55EE8}">
      <dgm:prSet/>
      <dgm:spPr/>
      <dgm:t>
        <a:bodyPr/>
        <a:lstStyle/>
        <a:p>
          <a:endParaRPr lang="en-US"/>
        </a:p>
      </dgm:t>
    </dgm:pt>
    <dgm:pt modelId="{0C229A37-59D5-3744-B868-4FD404F30F96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MEZUNLARLA  İLİŞKİLER </a:t>
          </a:r>
          <a:r>
            <a:rPr lang="en-US" sz="400" dirty="0">
              <a:solidFill>
                <a:srgbClr val="000000"/>
              </a:solidFill>
            </a:rPr>
            <a:t>OFİSİ</a:t>
          </a:r>
        </a:p>
      </dgm:t>
    </dgm:pt>
    <dgm:pt modelId="{5A74AAF8-42FF-AB46-8C77-B5E341E07D32}" type="parTrans" cxnId="{A77AB164-8944-DD40-B424-F26EEDD430C5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774B063B-ADFF-7E4E-B0DA-D5F8EBCEC20F}" type="sibTrans" cxnId="{A77AB164-8944-DD40-B424-F26EEDD430C5}">
      <dgm:prSet/>
      <dgm:spPr/>
      <dgm:t>
        <a:bodyPr/>
        <a:lstStyle/>
        <a:p>
          <a:endParaRPr lang="en-US"/>
        </a:p>
      </dgm:t>
    </dgm:pt>
    <dgm:pt modelId="{60DB3165-4B58-C640-91C5-2517B185AD98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HUKUK KOORDİNATÖRLÜĞÜ</a:t>
          </a:r>
        </a:p>
      </dgm:t>
    </dgm:pt>
    <dgm:pt modelId="{D1A34BD3-CDF1-634F-9960-BCD1DB7B62AE}" type="parTrans" cxnId="{389F9369-750E-CA4A-AA2D-61F0B965E0B2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C034C166-CAE6-7A46-AFFA-239060A997AB}" type="sibTrans" cxnId="{389F9369-750E-CA4A-AA2D-61F0B965E0B2}">
      <dgm:prSet/>
      <dgm:spPr/>
      <dgm:t>
        <a:bodyPr/>
        <a:lstStyle/>
        <a:p>
          <a:endParaRPr lang="en-US"/>
        </a:p>
      </dgm:t>
    </dgm:pt>
    <dgm:pt modelId="{65F40FEE-D36D-9A4E-8293-0FEBED5BE4F2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ÖZEL PROJELER</a:t>
          </a:r>
        </a:p>
      </dgm:t>
    </dgm:pt>
    <dgm:pt modelId="{940CDBE6-8F64-204E-A0A2-1D4978D88C57}" type="parTrans" cxnId="{1F42F671-75EE-824C-9342-1A7F5B9E6D62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2318E490-D98E-0C4A-8226-93A93250E9A5}" type="sibTrans" cxnId="{1F42F671-75EE-824C-9342-1A7F5B9E6D62}">
      <dgm:prSet/>
      <dgm:spPr/>
      <dgm:t>
        <a:bodyPr/>
        <a:lstStyle/>
        <a:p>
          <a:endParaRPr lang="en-US"/>
        </a:p>
      </dgm:t>
    </dgm:pt>
    <dgm:pt modelId="{ACEAC36D-D4D3-124B-8ABE-96EE3D3CE14F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AGÜ LABS KOMİSYONU</a:t>
          </a:r>
        </a:p>
      </dgm:t>
    </dgm:pt>
    <dgm:pt modelId="{9714DADD-A2B1-464E-9DD3-4EC280D693B0}" type="parTrans" cxnId="{425AECE0-9635-0B44-BC2D-CC3E1A890F40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C0E8DBAC-0BEA-6D46-AD21-2BFC2BD6DE38}" type="sibTrans" cxnId="{425AECE0-9635-0B44-BC2D-CC3E1A890F40}">
      <dgm:prSet/>
      <dgm:spPr/>
      <dgm:t>
        <a:bodyPr/>
        <a:lstStyle/>
        <a:p>
          <a:endParaRPr lang="en-US"/>
        </a:p>
      </dgm:t>
    </dgm:pt>
    <dgm:pt modelId="{0E660929-320F-2E43-9D8A-5C14FFB1AD2B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GENÇLİK MERKEZİ (FABRİKASI)</a:t>
          </a:r>
        </a:p>
      </dgm:t>
    </dgm:pt>
    <dgm:pt modelId="{D64EEBD8-86A9-BA42-9983-3164DE749826}" type="parTrans" cxnId="{885D3FA7-3399-C943-B76C-203CF37AD7A5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1FAA6677-23E9-C448-9F03-3B9934A4108B}" type="sibTrans" cxnId="{885D3FA7-3399-C943-B76C-203CF37AD7A5}">
      <dgm:prSet/>
      <dgm:spPr/>
      <dgm:t>
        <a:bodyPr/>
        <a:lstStyle/>
        <a:p>
          <a:endParaRPr lang="en-US"/>
        </a:p>
      </dgm:t>
    </dgm:pt>
    <dgm:pt modelId="{7C11B2FC-F0F6-2C45-93AD-1F1C0825B8C7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YÜKSEK ÖĞRETİMDE SOSYO TEKNİK ÜNİ. EĞİT. MOD. SİS.VE SÜREÇ TASARIM</a:t>
          </a:r>
        </a:p>
      </dgm:t>
    </dgm:pt>
    <dgm:pt modelId="{9389DEE9-DE1B-C643-BE7C-159E6ACD469D}" type="parTrans" cxnId="{C00F5345-A6EE-1649-B628-1A84728C0029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11760AC4-1915-7F4D-9C87-F9ED74FD7433}" type="sibTrans" cxnId="{C00F5345-A6EE-1649-B628-1A84728C0029}">
      <dgm:prSet/>
      <dgm:spPr/>
      <dgm:t>
        <a:bodyPr/>
        <a:lstStyle/>
        <a:p>
          <a:endParaRPr lang="en-US"/>
        </a:p>
      </dgm:t>
    </dgm:pt>
    <dgm:pt modelId="{A8C5A3D4-8371-F446-A582-A910B7AD1C5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ULUSLARARASI İLİŞKİLER OFİSİ</a:t>
          </a:r>
        </a:p>
      </dgm:t>
    </dgm:pt>
    <dgm:pt modelId="{B87C28BD-4CA3-944F-930A-D2D536534A59}" type="parTrans" cxnId="{B4BE4C64-B228-5343-A3FE-FB7515FD442C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C2950BD4-C785-964D-845D-D50C674CD1D9}" type="sibTrans" cxnId="{B4BE4C64-B228-5343-A3FE-FB7515FD442C}">
      <dgm:prSet/>
      <dgm:spPr/>
      <dgm:t>
        <a:bodyPr/>
        <a:lstStyle/>
        <a:p>
          <a:endParaRPr lang="en-US"/>
        </a:p>
      </dgm:t>
    </dgm:pt>
    <dgm:pt modelId="{94A17CE5-0154-4D49-A1FC-872CB7098EB6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KARİYER OFİSİ</a:t>
          </a:r>
        </a:p>
      </dgm:t>
    </dgm:pt>
    <dgm:pt modelId="{AF615DF1-D7BD-D443-9B84-46DA5A1117F1}" type="parTrans" cxnId="{593881B8-EBFF-6B40-AD46-EDBA7E9C2C7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8149122D-9A5C-F54C-AC7F-A689DB673866}" type="sibTrans" cxnId="{593881B8-EBFF-6B40-AD46-EDBA7E9C2C76}">
      <dgm:prSet/>
      <dgm:spPr/>
      <dgm:t>
        <a:bodyPr/>
        <a:lstStyle/>
        <a:p>
          <a:endParaRPr lang="en-US"/>
        </a:p>
      </dgm:t>
    </dgm:pt>
    <dgm:pt modelId="{AD5185F8-910C-8648-97EF-DCD91AA88C54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smtClean="0">
              <a:solidFill>
                <a:srgbClr val="000000"/>
              </a:solidFill>
            </a:rPr>
            <a:t>AR-GE VE YENİLİK OFİSİ</a:t>
          </a:r>
          <a:endParaRPr lang="en-US" sz="400" dirty="0">
            <a:solidFill>
              <a:srgbClr val="000000"/>
            </a:solidFill>
          </a:endParaRPr>
        </a:p>
      </dgm:t>
    </dgm:pt>
    <dgm:pt modelId="{ACD6726A-5607-834B-BB7C-00D375D383B6}" type="parTrans" cxnId="{B0CA98B7-8EA3-FE43-8BC7-48AA3A64FE3D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95C590DC-29AF-B34F-869A-95D93FF73787}" type="sibTrans" cxnId="{B0CA98B7-8EA3-FE43-8BC7-48AA3A64FE3D}">
      <dgm:prSet/>
      <dgm:spPr/>
      <dgm:t>
        <a:bodyPr/>
        <a:lstStyle/>
        <a:p>
          <a:endParaRPr lang="en-US"/>
        </a:p>
      </dgm:t>
    </dgm:pt>
    <dgm:pt modelId="{B9324A80-0679-D44D-BEB0-F32E845E3A61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GENÇLİK ÇALIŞMALARI </a:t>
          </a:r>
          <a:r>
            <a:rPr lang="en-US" sz="400" dirty="0" smtClean="0">
              <a:solidFill>
                <a:srgbClr val="000000"/>
              </a:solidFill>
            </a:rPr>
            <a:t>UYG. </a:t>
          </a:r>
          <a:r>
            <a:rPr lang="en-US" sz="400" dirty="0">
              <a:solidFill>
                <a:srgbClr val="000000"/>
              </a:solidFill>
            </a:rPr>
            <a:t>VE ARAŞTIRMA MERKEZİ</a:t>
          </a:r>
        </a:p>
      </dgm:t>
    </dgm:pt>
    <dgm:pt modelId="{60FF35A1-FACA-C848-924A-56280C132E30}" type="parTrans" cxnId="{8664F116-D6B4-904F-83E5-1BE6E5202FFF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DC0770E8-69EE-1144-A543-34A00CE3C66B}" type="sibTrans" cxnId="{8664F116-D6B4-904F-83E5-1BE6E5202FFF}">
      <dgm:prSet/>
      <dgm:spPr/>
      <dgm:t>
        <a:bodyPr/>
        <a:lstStyle/>
        <a:p>
          <a:endParaRPr lang="en-US"/>
        </a:p>
      </dgm:t>
    </dgm:pt>
    <dgm:pt modelId="{DD402676-4D25-F244-A996-9F53522DF456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ORTADOĞU GİRİŞİMCİLİK VE ARAŞTIRMA MERKEZİ</a:t>
          </a:r>
        </a:p>
      </dgm:t>
    </dgm:pt>
    <dgm:pt modelId="{5E7F62C0-5A00-CF48-9078-D4D72AD832B4}" type="parTrans" cxnId="{7016ED3A-1185-0E45-97AF-1558BE0079E5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F8E8C143-EF53-5D46-89A0-8F1AA8E7663C}" type="sibTrans" cxnId="{7016ED3A-1185-0E45-97AF-1558BE0079E5}">
      <dgm:prSet/>
      <dgm:spPr/>
      <dgm:t>
        <a:bodyPr/>
        <a:lstStyle/>
        <a:p>
          <a:endParaRPr lang="en-US"/>
        </a:p>
      </dgm:t>
    </dgm:pt>
    <dgm:pt modelId="{B42D5DC1-17F6-B444-B6EB-79C2FC76221F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ERASMUS </a:t>
          </a:r>
          <a:r>
            <a:rPr lang="en-US" sz="400" dirty="0">
              <a:solidFill>
                <a:srgbClr val="000000"/>
              </a:solidFill>
            </a:rPr>
            <a:t>KOORDİNATÖRLÜĞÜ</a:t>
          </a:r>
        </a:p>
      </dgm:t>
    </dgm:pt>
    <dgm:pt modelId="{5CE9D9E1-844F-7E46-BCAB-BC91703940B8}" type="parTrans" cxnId="{5662FAEE-199E-FE45-BAE6-B650AF8CD28B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F1B22ADD-B691-5241-9232-B3F0FEC8F49F}" type="sibTrans" cxnId="{5662FAEE-199E-FE45-BAE6-B650AF8CD28B}">
      <dgm:prSet/>
      <dgm:spPr/>
      <dgm:t>
        <a:bodyPr/>
        <a:lstStyle/>
        <a:p>
          <a:endParaRPr lang="en-US"/>
        </a:p>
      </dgm:t>
    </dgm:pt>
    <dgm:pt modelId="{741530F2-DC3A-0C4B-9957-2A1E842C1C5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ULUSLARARASI OFİS </a:t>
          </a:r>
          <a:r>
            <a:rPr lang="en-US" sz="400" dirty="0" smtClean="0">
              <a:solidFill>
                <a:srgbClr val="000000"/>
              </a:solidFill>
            </a:rPr>
            <a:t>KOORDİNATÖRLÜĞÜ</a:t>
          </a:r>
          <a:endParaRPr lang="en-US" sz="400" dirty="0">
            <a:solidFill>
              <a:srgbClr val="000000"/>
            </a:solidFill>
          </a:endParaRPr>
        </a:p>
      </dgm:t>
    </dgm:pt>
    <dgm:pt modelId="{32CF33DB-4843-6E40-8937-756437589F51}" type="parTrans" cxnId="{F88D564B-3A6A-5440-AEB1-FD0C9E95C564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7D9B82C4-9E6E-8F4A-9420-404E960F393C}" type="sibTrans" cxnId="{F88D564B-3A6A-5440-AEB1-FD0C9E95C564}">
      <dgm:prSet/>
      <dgm:spPr/>
      <dgm:t>
        <a:bodyPr/>
        <a:lstStyle/>
        <a:p>
          <a:endParaRPr lang="en-US"/>
        </a:p>
      </dgm:t>
    </dgm:pt>
    <dgm:pt modelId="{C3377C53-05A0-8D4D-BF82-DB581D9EE378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>
              <a:solidFill>
                <a:srgbClr val="000000"/>
              </a:solidFill>
            </a:rPr>
            <a:t>BOLOGNA KOORDİNATÖRLÜĞÜ</a:t>
          </a:r>
        </a:p>
      </dgm:t>
    </dgm:pt>
    <dgm:pt modelId="{A13E5A54-9E34-A941-A3C8-013C514BE5F8}" type="parTrans" cxnId="{A16631CC-EF36-254B-B86F-35EC30AC16E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 sz="400">
            <a:solidFill>
              <a:srgbClr val="000000"/>
            </a:solidFill>
          </a:endParaRPr>
        </a:p>
      </dgm:t>
    </dgm:pt>
    <dgm:pt modelId="{65AF472A-46B9-2940-9AF6-5F7D2EB3C267}" type="sibTrans" cxnId="{A16631CC-EF36-254B-B86F-35EC30AC16E8}">
      <dgm:prSet/>
      <dgm:spPr/>
      <dgm:t>
        <a:bodyPr/>
        <a:lstStyle/>
        <a:p>
          <a:endParaRPr lang="en-US"/>
        </a:p>
      </dgm:t>
    </dgm:pt>
    <dgm:pt modelId="{83C0C432-1664-9449-9303-5E59C78DBFFA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PSİKOLOJİK DANIŞMANLIK VE REHBERLİK MERKEZİ</a:t>
          </a:r>
          <a:endParaRPr lang="en-US" sz="400" dirty="0">
            <a:solidFill>
              <a:srgbClr val="000000"/>
            </a:solidFill>
          </a:endParaRPr>
        </a:p>
      </dgm:t>
    </dgm:pt>
    <dgm:pt modelId="{DF37F055-B4AC-6A44-BA5C-9291F2DB6E80}" type="parTrans" cxnId="{C83E11B5-856C-4141-9115-C8ED646EE2D5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D100A02C-ADF3-EB45-84A2-408A8D33EAED}" type="sibTrans" cxnId="{C83E11B5-856C-4141-9115-C8ED646EE2D5}">
      <dgm:prSet/>
      <dgm:spPr/>
      <dgm:t>
        <a:bodyPr/>
        <a:lstStyle/>
        <a:p>
          <a:endParaRPr lang="en-US"/>
        </a:p>
      </dgm:t>
    </dgm:pt>
    <dgm:pt modelId="{D5C4CD43-2869-3B4F-8537-E945189DBE8A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SÜREKLİ EĞİİTİM ARAŞTIRMA VE UYGULAMA MERKEZİ (AGÜ AKADEMİ)</a:t>
          </a:r>
          <a:endParaRPr lang="en-US" sz="400" dirty="0">
            <a:solidFill>
              <a:srgbClr val="000000"/>
            </a:solidFill>
          </a:endParaRPr>
        </a:p>
      </dgm:t>
    </dgm:pt>
    <dgm:pt modelId="{CFF8A2AC-92B7-9741-835E-9572F5881296}" type="parTrans" cxnId="{B75E09E5-28D4-2B42-AE19-24375515C8C0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DCCBD682-B44D-0E41-AAE9-EDBDBCD9E625}" type="sibTrans" cxnId="{B75E09E5-28D4-2B42-AE19-24375515C8C0}">
      <dgm:prSet/>
      <dgm:spPr/>
      <dgm:t>
        <a:bodyPr/>
        <a:lstStyle/>
        <a:p>
          <a:endParaRPr lang="en-US"/>
        </a:p>
      </dgm:t>
    </dgm:pt>
    <dgm:pt modelId="{44701514-5DDA-7D40-A3BD-62584978C27F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ÖĞRENME VE ÖĞRETMEYİ GELİŞTİRME MERKEZİ</a:t>
          </a:r>
          <a:endParaRPr lang="en-US" sz="400" dirty="0">
            <a:solidFill>
              <a:srgbClr val="000000"/>
            </a:solidFill>
          </a:endParaRPr>
        </a:p>
      </dgm:t>
    </dgm:pt>
    <dgm:pt modelId="{66847969-9A17-114E-8C36-36E3687EEF2F}" type="parTrans" cxnId="{C2B5E31C-9333-DC48-9676-FE89A6956F9E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1D13070-952F-274B-88CE-69B241B47D39}" type="sibTrans" cxnId="{C2B5E31C-9333-DC48-9676-FE89A6956F9E}">
      <dgm:prSet/>
      <dgm:spPr/>
      <dgm:t>
        <a:bodyPr/>
        <a:lstStyle/>
        <a:p>
          <a:endParaRPr lang="en-US"/>
        </a:p>
      </dgm:t>
    </dgm:pt>
    <dgm:pt modelId="{518EAE57-5629-0D49-83EF-BF3A2D8E776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ANABİLİM DALLARI</a:t>
          </a:r>
          <a:endParaRPr lang="en-US" sz="400" dirty="0">
            <a:solidFill>
              <a:srgbClr val="000000"/>
            </a:solidFill>
          </a:endParaRPr>
        </a:p>
      </dgm:t>
    </dgm:pt>
    <dgm:pt modelId="{3BD48D46-D650-894B-A4A8-F51DE90C18B5}" type="parTrans" cxnId="{AE0C3519-210D-FD43-B3A9-59061ED24A8E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8F64D527-6CAB-CA42-B80B-C75F1F851B34}" type="sibTrans" cxnId="{AE0C3519-210D-FD43-B3A9-59061ED24A8E}">
      <dgm:prSet/>
      <dgm:spPr/>
      <dgm:t>
        <a:bodyPr/>
        <a:lstStyle/>
        <a:p>
          <a:endParaRPr lang="en-US"/>
        </a:p>
      </dgm:t>
    </dgm:pt>
    <dgm:pt modelId="{988C7D48-C25A-5E47-8CCA-27BCC7E88F25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TÜRK DİLİ</a:t>
          </a:r>
          <a:endParaRPr lang="en-US" sz="400" dirty="0">
            <a:solidFill>
              <a:srgbClr val="000000"/>
            </a:solidFill>
          </a:endParaRPr>
        </a:p>
      </dgm:t>
    </dgm:pt>
    <dgm:pt modelId="{31629CAD-4579-7843-A675-861BD75E44ED}" type="parTrans" cxnId="{EEDAAB7C-3363-664E-AC3F-2CE139AAF7D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782D11F0-2030-A043-B8E6-63740FCCFE94}" type="sibTrans" cxnId="{EEDAAB7C-3363-664E-AC3F-2CE139AAF7D8}">
      <dgm:prSet/>
      <dgm:spPr/>
      <dgm:t>
        <a:bodyPr/>
        <a:lstStyle/>
        <a:p>
          <a:endParaRPr lang="en-US"/>
        </a:p>
      </dgm:t>
    </dgm:pt>
    <dgm:pt modelId="{E5FAC9F4-AD22-BA4F-AF74-BBFBD698EDFB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ATATÜRK İLKELERİ VE İNKILAPLARI</a:t>
          </a:r>
          <a:endParaRPr lang="en-US" sz="400" dirty="0">
            <a:solidFill>
              <a:srgbClr val="000000"/>
            </a:solidFill>
          </a:endParaRPr>
        </a:p>
      </dgm:t>
    </dgm:pt>
    <dgm:pt modelId="{4EDC6AFC-9FF3-BF49-9224-483CECE45129}" type="parTrans" cxnId="{80D19DCE-7F40-0646-BC9C-58E948311588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82F77915-5F12-C04A-9F66-A4413B2876C5}" type="sibTrans" cxnId="{80D19DCE-7F40-0646-BC9C-58E948311588}">
      <dgm:prSet/>
      <dgm:spPr/>
      <dgm:t>
        <a:bodyPr/>
        <a:lstStyle/>
        <a:p>
          <a:endParaRPr lang="en-US"/>
        </a:p>
      </dgm:t>
    </dgm:pt>
    <dgm:pt modelId="{6A4EB18D-6933-6540-9B9D-192E8A8E450C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YABANCI DİLLER</a:t>
          </a:r>
          <a:endParaRPr lang="en-US" sz="400" dirty="0">
            <a:solidFill>
              <a:srgbClr val="000000"/>
            </a:solidFill>
          </a:endParaRPr>
        </a:p>
      </dgm:t>
    </dgm:pt>
    <dgm:pt modelId="{2BE16844-CCB2-504A-9777-F53B733E24C9}" type="parTrans" cxnId="{5BF03531-3C1E-054C-A8B3-C62898F5608F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4E883DAD-33DB-5C43-B00A-5CE49D38C103}" type="sibTrans" cxnId="{5BF03531-3C1E-054C-A8B3-C62898F5608F}">
      <dgm:prSet/>
      <dgm:spPr/>
      <dgm:t>
        <a:bodyPr/>
        <a:lstStyle/>
        <a:p>
          <a:endParaRPr lang="en-US"/>
        </a:p>
      </dgm:t>
    </dgm:pt>
    <dgm:pt modelId="{221CA7BB-B573-9844-8D5C-3646676E9809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BEDEN EĞİTİMİ VE SPOR</a:t>
          </a:r>
          <a:endParaRPr lang="en-US" sz="400" dirty="0">
            <a:solidFill>
              <a:srgbClr val="000000"/>
            </a:solidFill>
          </a:endParaRPr>
        </a:p>
      </dgm:t>
    </dgm:pt>
    <dgm:pt modelId="{CC46A32C-5C18-CC44-A529-A7B6703A36E2}" type="parTrans" cxnId="{4585A6F6-635E-ED4D-916D-3818AB4CD16F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0044C82-25EE-ED47-ADBE-E3A00E1EF35A}" type="sibTrans" cxnId="{4585A6F6-635E-ED4D-916D-3818AB4CD16F}">
      <dgm:prSet/>
      <dgm:spPr/>
      <dgm:t>
        <a:bodyPr/>
        <a:lstStyle/>
        <a:p>
          <a:endParaRPr lang="en-US"/>
        </a:p>
      </dgm:t>
    </dgm:pt>
    <dgm:pt modelId="{63C281EC-1767-FE44-BECF-D08F684BDA7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ENFORMATİK</a:t>
          </a:r>
          <a:endParaRPr lang="en-US" sz="400" dirty="0">
            <a:solidFill>
              <a:srgbClr val="000000"/>
            </a:solidFill>
          </a:endParaRPr>
        </a:p>
      </dgm:t>
    </dgm:pt>
    <dgm:pt modelId="{1DCC9A0A-F2A3-0948-A2B6-EEC63E1C4823}" type="parTrans" cxnId="{BF4A6641-9258-954A-9B34-AAC529203591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683C6303-0393-314F-9535-89BCC683A42B}" type="sibTrans" cxnId="{BF4A6641-9258-954A-9B34-AAC529203591}">
      <dgm:prSet/>
      <dgm:spPr/>
      <dgm:t>
        <a:bodyPr/>
        <a:lstStyle/>
        <a:p>
          <a:endParaRPr lang="en-US"/>
        </a:p>
      </dgm:t>
    </dgm:pt>
    <dgm:pt modelId="{63957F81-CB39-A846-BA95-6ADB62F432BC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GÜZEL SANATLAR</a:t>
          </a:r>
          <a:endParaRPr lang="en-US" sz="400" dirty="0">
            <a:solidFill>
              <a:srgbClr val="000000"/>
            </a:solidFill>
          </a:endParaRPr>
        </a:p>
      </dgm:t>
    </dgm:pt>
    <dgm:pt modelId="{69FD1AC2-5D23-844C-A7D6-B429DB87BD5F}" type="parTrans" cxnId="{7E16494B-3238-1645-8FB7-C48369851E31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5C630A8-C45C-3A48-BCB5-824E86F334B1}" type="sibTrans" cxnId="{7E16494B-3238-1645-8FB7-C48369851E31}">
      <dgm:prSet/>
      <dgm:spPr/>
      <dgm:t>
        <a:bodyPr/>
        <a:lstStyle/>
        <a:p>
          <a:endParaRPr lang="en-US"/>
        </a:p>
      </dgm:t>
    </dgm:pt>
    <dgm:pt modelId="{0157A546-ED3D-0947-A015-EA24E2C4E100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ÇOCUK ÜNİVERSİTESİ</a:t>
          </a:r>
          <a:endParaRPr lang="en-US" sz="400" dirty="0">
            <a:solidFill>
              <a:srgbClr val="000000"/>
            </a:solidFill>
          </a:endParaRPr>
        </a:p>
      </dgm:t>
    </dgm:pt>
    <dgm:pt modelId="{E23B1F09-C28A-6B4A-A158-BB53F0A117A8}" type="parTrans" cxnId="{97EF45B4-18AB-F547-B9C5-76938BC16F9D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337FEAA8-DCE8-AE44-B439-A2755E8D20AD}" type="sibTrans" cxnId="{97EF45B4-18AB-F547-B9C5-76938BC16F9D}">
      <dgm:prSet/>
      <dgm:spPr/>
      <dgm:t>
        <a:bodyPr/>
        <a:lstStyle/>
        <a:p>
          <a:endParaRPr lang="en-US"/>
        </a:p>
      </dgm:t>
    </dgm:pt>
    <dgm:pt modelId="{17D3462B-B4BC-7247-8354-5A9B3175CCDB}">
      <dgm:prSet custT="1"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r>
            <a:rPr lang="en-US" sz="400" dirty="0" smtClean="0">
              <a:solidFill>
                <a:srgbClr val="000000"/>
              </a:solidFill>
            </a:rPr>
            <a:t>DİJİTAL YAYIN MERKEZİ</a:t>
          </a:r>
          <a:endParaRPr lang="en-US" sz="400" dirty="0">
            <a:solidFill>
              <a:srgbClr val="000000"/>
            </a:solidFill>
          </a:endParaRPr>
        </a:p>
      </dgm:t>
    </dgm:pt>
    <dgm:pt modelId="{A3253893-9D14-1E4D-869E-22B0F5C03564}" type="parTrans" cxnId="{E5326D61-1603-7140-A062-9D21E9029396}">
      <dgm:prSet/>
      <dgm:spPr>
        <a:solidFill>
          <a:schemeClr val="bg1"/>
        </a:solidFill>
        <a:ln w="15875">
          <a:solidFill>
            <a:schemeClr val="tx2"/>
          </a:solidFill>
        </a:ln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CDA345B-0545-D54C-A383-2C29175CF8C2}" type="sibTrans" cxnId="{E5326D61-1603-7140-A062-9D21E9029396}">
      <dgm:prSet/>
      <dgm:spPr/>
      <dgm:t>
        <a:bodyPr/>
        <a:lstStyle/>
        <a:p>
          <a:endParaRPr lang="en-US"/>
        </a:p>
      </dgm:t>
    </dgm:pt>
    <dgm:pt modelId="{648D797C-58A3-3049-8B79-E40EDC981842}" type="pres">
      <dgm:prSet presAssocID="{CC5352B4-CEB9-3D40-A019-3690049FF4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2CA91C6-22E4-1F49-92FD-E1BCB19ACD6E}" type="pres">
      <dgm:prSet presAssocID="{037837C0-6CC1-6849-A2B9-9C9A367624F8}" presName="hierRoot1" presStyleCnt="0">
        <dgm:presLayoutVars>
          <dgm:hierBranch val="init"/>
        </dgm:presLayoutVars>
      </dgm:prSet>
      <dgm:spPr/>
    </dgm:pt>
    <dgm:pt modelId="{3361FBFC-388A-5748-8A34-87E344FED155}" type="pres">
      <dgm:prSet presAssocID="{037837C0-6CC1-6849-A2B9-9C9A367624F8}" presName="rootComposite1" presStyleCnt="0"/>
      <dgm:spPr/>
    </dgm:pt>
    <dgm:pt modelId="{929C3E7D-9285-224D-B79B-10704A98AA81}" type="pres">
      <dgm:prSet presAssocID="{037837C0-6CC1-6849-A2B9-9C9A367624F8}" presName="rootText1" presStyleLbl="node0" presStyleIdx="0" presStyleCnt="1" custScaleX="290293" custScaleY="146392" custLinFactNeighborX="-1135" custLinFactNeighborY="-298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63B019-88CF-D04B-B766-180EB3B4E958}" type="pres">
      <dgm:prSet presAssocID="{037837C0-6CC1-6849-A2B9-9C9A367624F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6A4D636-7850-4B49-8147-5BDCCFDC356E}" type="pres">
      <dgm:prSet presAssocID="{037837C0-6CC1-6849-A2B9-9C9A367624F8}" presName="hierChild2" presStyleCnt="0"/>
      <dgm:spPr/>
    </dgm:pt>
    <dgm:pt modelId="{0839628A-4D69-2D44-9D74-505F5A1DC4A9}" type="pres">
      <dgm:prSet presAssocID="{54F39A89-27B6-5449-B610-824A097A7196}" presName="Name37" presStyleLbl="parChTrans1D2" presStyleIdx="0" presStyleCnt="9" custSzX="4642807" custSzY="592402"/>
      <dgm:spPr/>
      <dgm:t>
        <a:bodyPr/>
        <a:lstStyle/>
        <a:p>
          <a:endParaRPr lang="en-US"/>
        </a:p>
      </dgm:t>
    </dgm:pt>
    <dgm:pt modelId="{6181527F-98F2-0B44-9675-E148993E5177}" type="pres">
      <dgm:prSet presAssocID="{1DB8DB5C-72D4-F24C-B740-AC82C72D08AC}" presName="hierRoot2" presStyleCnt="0">
        <dgm:presLayoutVars>
          <dgm:hierBranch val="init"/>
        </dgm:presLayoutVars>
      </dgm:prSet>
      <dgm:spPr/>
    </dgm:pt>
    <dgm:pt modelId="{D996B1B3-DD63-D745-971B-05435736E12B}" type="pres">
      <dgm:prSet presAssocID="{1DB8DB5C-72D4-F24C-B740-AC82C72D08AC}" presName="rootComposite" presStyleCnt="0"/>
      <dgm:spPr/>
    </dgm:pt>
    <dgm:pt modelId="{74066285-050A-B848-BB8E-381ED6F8840C}" type="pres">
      <dgm:prSet presAssocID="{1DB8DB5C-72D4-F24C-B740-AC82C72D08AC}" presName="rootText" presStyleLbl="node2" presStyleIdx="0" presStyleCnt="4" custScaleX="483072" custScaleY="188628" custLinFactY="-46581" custLinFactNeighborX="-1824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722D1A-A60F-1F47-AF49-E73333D67856}" type="pres">
      <dgm:prSet presAssocID="{1DB8DB5C-72D4-F24C-B740-AC82C72D08AC}" presName="rootConnector" presStyleLbl="node2" presStyleIdx="0" presStyleCnt="4"/>
      <dgm:spPr/>
      <dgm:t>
        <a:bodyPr/>
        <a:lstStyle/>
        <a:p>
          <a:endParaRPr lang="en-US"/>
        </a:p>
      </dgm:t>
    </dgm:pt>
    <dgm:pt modelId="{55B1A5B5-78FE-8A4E-B49C-8AF7DC5902C1}" type="pres">
      <dgm:prSet presAssocID="{1DB8DB5C-72D4-F24C-B740-AC82C72D08AC}" presName="hierChild4" presStyleCnt="0"/>
      <dgm:spPr/>
    </dgm:pt>
    <dgm:pt modelId="{5B08E436-D5EA-BE4C-BA01-174071711BFB}" type="pres">
      <dgm:prSet presAssocID="{6DBCE5B6-19D3-524C-B68A-65FD8B8D71B4}" presName="Name37" presStyleLbl="parChTrans1D3" presStyleIdx="0" presStyleCnt="14" custSzX="881043" custSzY="114940"/>
      <dgm:spPr/>
      <dgm:t>
        <a:bodyPr/>
        <a:lstStyle/>
        <a:p>
          <a:endParaRPr lang="en-US"/>
        </a:p>
      </dgm:t>
    </dgm:pt>
    <dgm:pt modelId="{B6A46E80-25BC-644D-9FE3-ACED8A62251B}" type="pres">
      <dgm:prSet presAssocID="{A4166C18-9823-6647-BA64-01E5486DD46B}" presName="hierRoot2" presStyleCnt="0">
        <dgm:presLayoutVars>
          <dgm:hierBranch val="init"/>
        </dgm:presLayoutVars>
      </dgm:prSet>
      <dgm:spPr/>
    </dgm:pt>
    <dgm:pt modelId="{2B2B8FE6-6093-1447-8113-8A05EF72D097}" type="pres">
      <dgm:prSet presAssocID="{A4166C18-9823-6647-BA64-01E5486DD46B}" presName="rootComposite" presStyleCnt="0"/>
      <dgm:spPr/>
    </dgm:pt>
    <dgm:pt modelId="{B45E2371-5B31-AF47-AE93-8EC43843713E}" type="pres">
      <dgm:prSet presAssocID="{A4166C18-9823-6647-BA64-01E5486DD46B}" presName="rootText" presStyleLbl="node3" presStyleIdx="0" presStyleCnt="14" custFlipVert="0" custScaleX="343170" custScaleY="183586" custLinFactX="-24284" custLinFactNeighborX="-100000" custLinFactNeighborY="-918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77DED2-F1F9-CB49-BB7D-966B9F5A0992}" type="pres">
      <dgm:prSet presAssocID="{A4166C18-9823-6647-BA64-01E5486DD46B}" presName="rootConnector" presStyleLbl="node3" presStyleIdx="0" presStyleCnt="14"/>
      <dgm:spPr/>
      <dgm:t>
        <a:bodyPr/>
        <a:lstStyle/>
        <a:p>
          <a:endParaRPr lang="en-US"/>
        </a:p>
      </dgm:t>
    </dgm:pt>
    <dgm:pt modelId="{A70528A8-21BA-FD49-A331-FF7BE85F76DD}" type="pres">
      <dgm:prSet presAssocID="{A4166C18-9823-6647-BA64-01E5486DD46B}" presName="hierChild4" presStyleCnt="0"/>
      <dgm:spPr/>
    </dgm:pt>
    <dgm:pt modelId="{1570E6D4-680B-524E-92EA-65C8C8443CA7}" type="pres">
      <dgm:prSet presAssocID="{FA0C347E-2241-6D41-9187-87A53D0B5FFB}" presName="Name37" presStyleLbl="parChTrans1D4" presStyleIdx="0" presStyleCnt="67" custSzX="557904" custSzY="264711"/>
      <dgm:spPr/>
      <dgm:t>
        <a:bodyPr/>
        <a:lstStyle/>
        <a:p>
          <a:endParaRPr lang="en-US"/>
        </a:p>
      </dgm:t>
    </dgm:pt>
    <dgm:pt modelId="{BAF50F12-8A1D-5741-8C28-CC78F32DD591}" type="pres">
      <dgm:prSet presAssocID="{0A233A10-08F6-DF49-9F04-1D14D05097BD}" presName="hierRoot2" presStyleCnt="0">
        <dgm:presLayoutVars>
          <dgm:hierBranch val="init"/>
        </dgm:presLayoutVars>
      </dgm:prSet>
      <dgm:spPr/>
    </dgm:pt>
    <dgm:pt modelId="{16F3EC1F-7A7C-BF46-BAF5-28893CEA2532}" type="pres">
      <dgm:prSet presAssocID="{0A233A10-08F6-DF49-9F04-1D14D05097BD}" presName="rootComposite" presStyleCnt="0"/>
      <dgm:spPr/>
    </dgm:pt>
    <dgm:pt modelId="{644EE09C-3BBB-6F42-8D99-50F79941D242}" type="pres">
      <dgm:prSet presAssocID="{0A233A10-08F6-DF49-9F04-1D14D05097BD}" presName="rootText" presStyleLbl="node4" presStyleIdx="0" presStyleCnt="67" custScaleX="273815" custScaleY="2086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4D73D7-9E9F-764B-A078-3CAD1532C867}" type="pres">
      <dgm:prSet presAssocID="{0A233A10-08F6-DF49-9F04-1D14D05097BD}" presName="rootConnector" presStyleLbl="node4" presStyleIdx="0" presStyleCnt="67"/>
      <dgm:spPr/>
      <dgm:t>
        <a:bodyPr/>
        <a:lstStyle/>
        <a:p>
          <a:endParaRPr lang="en-US"/>
        </a:p>
      </dgm:t>
    </dgm:pt>
    <dgm:pt modelId="{4B521639-DBE8-C746-8981-CC237B2F7D62}" type="pres">
      <dgm:prSet presAssocID="{0A233A10-08F6-DF49-9F04-1D14D05097BD}" presName="hierChild4" presStyleCnt="0"/>
      <dgm:spPr/>
    </dgm:pt>
    <dgm:pt modelId="{86FECEB1-4E48-FC41-BD46-63A3863DF669}" type="pres">
      <dgm:prSet presAssocID="{0A233A10-08F6-DF49-9F04-1D14D05097BD}" presName="hierChild5" presStyleCnt="0"/>
      <dgm:spPr/>
    </dgm:pt>
    <dgm:pt modelId="{BCC9EB69-E2E9-C541-893F-65368EEA43CA}" type="pres">
      <dgm:prSet presAssocID="{87A3B6CB-C719-D141-B55B-B67DE462A1D4}" presName="Name37" presStyleLbl="parChTrans1D4" presStyleIdx="1" presStyleCnt="67" custSzX="557904" custSzY="459884"/>
      <dgm:spPr/>
      <dgm:t>
        <a:bodyPr/>
        <a:lstStyle/>
        <a:p>
          <a:endParaRPr lang="en-US"/>
        </a:p>
      </dgm:t>
    </dgm:pt>
    <dgm:pt modelId="{C376288D-61AF-9A4C-B99F-01496AE43016}" type="pres">
      <dgm:prSet presAssocID="{3B23A2E9-76EE-074B-A4DE-A77253312F8F}" presName="hierRoot2" presStyleCnt="0">
        <dgm:presLayoutVars>
          <dgm:hierBranch val="init"/>
        </dgm:presLayoutVars>
      </dgm:prSet>
      <dgm:spPr/>
    </dgm:pt>
    <dgm:pt modelId="{86FD4CB7-1857-8842-A5B1-EEDAB6B53CAC}" type="pres">
      <dgm:prSet presAssocID="{3B23A2E9-76EE-074B-A4DE-A77253312F8F}" presName="rootComposite" presStyleCnt="0"/>
      <dgm:spPr/>
    </dgm:pt>
    <dgm:pt modelId="{A5DE3BE7-7276-2141-878E-ECD740DE49AA}" type="pres">
      <dgm:prSet presAssocID="{3B23A2E9-76EE-074B-A4DE-A77253312F8F}" presName="rootText" presStyleLbl="node4" presStyleIdx="1" presStyleCnt="67" custScaleX="269601" custScaleY="2314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C56A7F-99E9-A74F-85CB-B8E35923A513}" type="pres">
      <dgm:prSet presAssocID="{3B23A2E9-76EE-074B-A4DE-A77253312F8F}" presName="rootConnector" presStyleLbl="node4" presStyleIdx="1" presStyleCnt="67"/>
      <dgm:spPr/>
      <dgm:t>
        <a:bodyPr/>
        <a:lstStyle/>
        <a:p>
          <a:endParaRPr lang="en-US"/>
        </a:p>
      </dgm:t>
    </dgm:pt>
    <dgm:pt modelId="{D2ECC024-4DEF-7E45-8C1D-694BC5C8337B}" type="pres">
      <dgm:prSet presAssocID="{3B23A2E9-76EE-074B-A4DE-A77253312F8F}" presName="hierChild4" presStyleCnt="0"/>
      <dgm:spPr/>
    </dgm:pt>
    <dgm:pt modelId="{ED6D027A-70EC-8642-B635-9375F906ADB6}" type="pres">
      <dgm:prSet presAssocID="{3B23A2E9-76EE-074B-A4DE-A77253312F8F}" presName="hierChild5" presStyleCnt="0"/>
      <dgm:spPr/>
    </dgm:pt>
    <dgm:pt modelId="{F536AAC9-13EC-B54B-B903-E1940C39647C}" type="pres">
      <dgm:prSet presAssocID="{7D12FD6D-F299-484D-B4AC-B2E5BC1A3670}" presName="Name37" presStyleLbl="parChTrans1D4" presStyleIdx="2" presStyleCnt="67" custSzX="557904" custSzY="658934"/>
      <dgm:spPr/>
      <dgm:t>
        <a:bodyPr/>
        <a:lstStyle/>
        <a:p>
          <a:endParaRPr lang="en-US"/>
        </a:p>
      </dgm:t>
    </dgm:pt>
    <dgm:pt modelId="{F209D512-5A45-CE48-8356-71FAA104AFF2}" type="pres">
      <dgm:prSet presAssocID="{14F1A8F3-7F52-F14E-8D0C-D36A6EA634DD}" presName="hierRoot2" presStyleCnt="0">
        <dgm:presLayoutVars>
          <dgm:hierBranch val="init"/>
        </dgm:presLayoutVars>
      </dgm:prSet>
      <dgm:spPr/>
    </dgm:pt>
    <dgm:pt modelId="{FD88DD22-5F9C-4B40-9949-97AD47907435}" type="pres">
      <dgm:prSet presAssocID="{14F1A8F3-7F52-F14E-8D0C-D36A6EA634DD}" presName="rootComposite" presStyleCnt="0"/>
      <dgm:spPr/>
    </dgm:pt>
    <dgm:pt modelId="{899F2DB6-A635-9841-B065-59E4B2D5D1DD}" type="pres">
      <dgm:prSet presAssocID="{14F1A8F3-7F52-F14E-8D0C-D36A6EA634DD}" presName="rootText" presStyleLbl="node4" presStyleIdx="2" presStyleCnt="67" custScaleX="273612" custScaleY="1599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39F81D-D6F6-BF49-8B7F-BE5CA5F895ED}" type="pres">
      <dgm:prSet presAssocID="{14F1A8F3-7F52-F14E-8D0C-D36A6EA634DD}" presName="rootConnector" presStyleLbl="node4" presStyleIdx="2" presStyleCnt="67"/>
      <dgm:spPr/>
      <dgm:t>
        <a:bodyPr/>
        <a:lstStyle/>
        <a:p>
          <a:endParaRPr lang="en-US"/>
        </a:p>
      </dgm:t>
    </dgm:pt>
    <dgm:pt modelId="{09994324-D77C-4E4A-B8C7-24DDCFC84E2E}" type="pres">
      <dgm:prSet presAssocID="{14F1A8F3-7F52-F14E-8D0C-D36A6EA634DD}" presName="hierChild4" presStyleCnt="0"/>
      <dgm:spPr/>
    </dgm:pt>
    <dgm:pt modelId="{F5D38AED-3F7F-2B4B-9FB3-67194487E680}" type="pres">
      <dgm:prSet presAssocID="{14F1A8F3-7F52-F14E-8D0C-D36A6EA634DD}" presName="hierChild5" presStyleCnt="0"/>
      <dgm:spPr/>
    </dgm:pt>
    <dgm:pt modelId="{A1772773-62D7-AF4E-A587-EC615CFBB52D}" type="pres">
      <dgm:prSet presAssocID="{0C80852E-AA86-414D-B91B-ED8040D4E873}" presName="Name37" presStyleLbl="parChTrans1D4" presStyleIdx="3" presStyleCnt="67" custSzX="557904" custSzY="853034"/>
      <dgm:spPr/>
      <dgm:t>
        <a:bodyPr/>
        <a:lstStyle/>
        <a:p>
          <a:endParaRPr lang="en-US"/>
        </a:p>
      </dgm:t>
    </dgm:pt>
    <dgm:pt modelId="{71C6C2DD-F75F-274A-A09B-BA26186DB4CE}" type="pres">
      <dgm:prSet presAssocID="{F90356D6-582C-5C4C-A2CA-665D434E8BC3}" presName="hierRoot2" presStyleCnt="0">
        <dgm:presLayoutVars>
          <dgm:hierBranch val="init"/>
        </dgm:presLayoutVars>
      </dgm:prSet>
      <dgm:spPr/>
    </dgm:pt>
    <dgm:pt modelId="{49CFDD78-E007-9343-8A81-B2629191AB1F}" type="pres">
      <dgm:prSet presAssocID="{F90356D6-582C-5C4C-A2CA-665D434E8BC3}" presName="rootComposite" presStyleCnt="0"/>
      <dgm:spPr/>
    </dgm:pt>
    <dgm:pt modelId="{BA9B5ACF-6788-EE45-9F7D-59724A28A123}" type="pres">
      <dgm:prSet presAssocID="{F90356D6-582C-5C4C-A2CA-665D434E8BC3}" presName="rootText" presStyleLbl="node4" presStyleIdx="3" presStyleCnt="67" custScaleX="286340" custScaleY="1842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4A9F7A-417C-834C-B589-99694DFA4348}" type="pres">
      <dgm:prSet presAssocID="{F90356D6-582C-5C4C-A2CA-665D434E8BC3}" presName="rootConnector" presStyleLbl="node4" presStyleIdx="3" presStyleCnt="67"/>
      <dgm:spPr/>
      <dgm:t>
        <a:bodyPr/>
        <a:lstStyle/>
        <a:p>
          <a:endParaRPr lang="en-US"/>
        </a:p>
      </dgm:t>
    </dgm:pt>
    <dgm:pt modelId="{C83D019D-FA3B-B449-8CA6-5E70BB7ED39A}" type="pres">
      <dgm:prSet presAssocID="{F90356D6-582C-5C4C-A2CA-665D434E8BC3}" presName="hierChild4" presStyleCnt="0"/>
      <dgm:spPr/>
    </dgm:pt>
    <dgm:pt modelId="{893C13A9-0357-AA43-8116-65939E0C0C2E}" type="pres">
      <dgm:prSet presAssocID="{F90356D6-582C-5C4C-A2CA-665D434E8BC3}" presName="hierChild5" presStyleCnt="0"/>
      <dgm:spPr/>
    </dgm:pt>
    <dgm:pt modelId="{A1E9F8F1-F3DA-6C41-9B4F-3DC76BAA01AF}" type="pres">
      <dgm:prSet presAssocID="{12CFCC33-7A43-CA4C-A1A2-6EA6090CA08C}" presName="Name37" presStyleLbl="parChTrans1D4" presStyleIdx="4" presStyleCnt="67" custSzX="557904" custSzY="1047135"/>
      <dgm:spPr/>
      <dgm:t>
        <a:bodyPr/>
        <a:lstStyle/>
        <a:p>
          <a:endParaRPr lang="en-US"/>
        </a:p>
      </dgm:t>
    </dgm:pt>
    <dgm:pt modelId="{61904C57-A195-694B-B5F5-D008ED4C42A6}" type="pres">
      <dgm:prSet presAssocID="{774094E0-8C20-0447-8F5E-71252FB27961}" presName="hierRoot2" presStyleCnt="0">
        <dgm:presLayoutVars>
          <dgm:hierBranch val="init"/>
        </dgm:presLayoutVars>
      </dgm:prSet>
      <dgm:spPr/>
    </dgm:pt>
    <dgm:pt modelId="{FE777DE8-C238-774D-A095-1108146E1DA5}" type="pres">
      <dgm:prSet presAssocID="{774094E0-8C20-0447-8F5E-71252FB27961}" presName="rootComposite" presStyleCnt="0"/>
      <dgm:spPr/>
    </dgm:pt>
    <dgm:pt modelId="{0F234596-4D21-124E-AB0F-602171E98D75}" type="pres">
      <dgm:prSet presAssocID="{774094E0-8C20-0447-8F5E-71252FB27961}" presName="rootText" presStyleLbl="node4" presStyleIdx="4" presStyleCnt="67" custScaleX="286340" custScaleY="170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843F2B-2510-EB45-ADE0-4F2427B01062}" type="pres">
      <dgm:prSet presAssocID="{774094E0-8C20-0447-8F5E-71252FB27961}" presName="rootConnector" presStyleLbl="node4" presStyleIdx="4" presStyleCnt="67"/>
      <dgm:spPr/>
      <dgm:t>
        <a:bodyPr/>
        <a:lstStyle/>
        <a:p>
          <a:endParaRPr lang="en-US"/>
        </a:p>
      </dgm:t>
    </dgm:pt>
    <dgm:pt modelId="{2D4FDAD4-A747-3144-B1F8-22FD0448AF1B}" type="pres">
      <dgm:prSet presAssocID="{774094E0-8C20-0447-8F5E-71252FB27961}" presName="hierChild4" presStyleCnt="0"/>
      <dgm:spPr/>
    </dgm:pt>
    <dgm:pt modelId="{F8F3EDB7-FAB3-2A47-A96A-D7106C235C88}" type="pres">
      <dgm:prSet presAssocID="{774094E0-8C20-0447-8F5E-71252FB27961}" presName="hierChild5" presStyleCnt="0"/>
      <dgm:spPr/>
    </dgm:pt>
    <dgm:pt modelId="{FC2A7187-93C0-D14D-BEFF-466A6501667D}" type="pres">
      <dgm:prSet presAssocID="{E13CAA86-9467-4849-9C74-92B077AA1F4F}" presName="Name37" presStyleLbl="parChTrans1D4" presStyleIdx="5" presStyleCnt="67" custSzX="557904" custSzY="1241235"/>
      <dgm:spPr/>
      <dgm:t>
        <a:bodyPr/>
        <a:lstStyle/>
        <a:p>
          <a:endParaRPr lang="en-US"/>
        </a:p>
      </dgm:t>
    </dgm:pt>
    <dgm:pt modelId="{8B70B928-7A27-C34B-88AB-13810CCD3F81}" type="pres">
      <dgm:prSet presAssocID="{2DB75D3D-A7D7-B349-B116-CB91A65D9FA6}" presName="hierRoot2" presStyleCnt="0">
        <dgm:presLayoutVars>
          <dgm:hierBranch val="init"/>
        </dgm:presLayoutVars>
      </dgm:prSet>
      <dgm:spPr/>
    </dgm:pt>
    <dgm:pt modelId="{56CE667A-85B9-3949-B62E-46B08A7C7EC6}" type="pres">
      <dgm:prSet presAssocID="{2DB75D3D-A7D7-B349-B116-CB91A65D9FA6}" presName="rootComposite" presStyleCnt="0"/>
      <dgm:spPr/>
    </dgm:pt>
    <dgm:pt modelId="{DEA91339-A539-6149-9BC0-776375EE2D5D}" type="pres">
      <dgm:prSet presAssocID="{2DB75D3D-A7D7-B349-B116-CB91A65D9FA6}" presName="rootText" presStyleLbl="node4" presStyleIdx="5" presStyleCnt="67" custScaleX="262523" custScaleY="1819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403283-0D31-E045-934F-F0D37E6444A5}" type="pres">
      <dgm:prSet presAssocID="{2DB75D3D-A7D7-B349-B116-CB91A65D9FA6}" presName="rootConnector" presStyleLbl="node4" presStyleIdx="5" presStyleCnt="67"/>
      <dgm:spPr/>
      <dgm:t>
        <a:bodyPr/>
        <a:lstStyle/>
        <a:p>
          <a:endParaRPr lang="en-US"/>
        </a:p>
      </dgm:t>
    </dgm:pt>
    <dgm:pt modelId="{3DB3611E-5CF5-DD4A-A8A8-6FEF09FFC76A}" type="pres">
      <dgm:prSet presAssocID="{2DB75D3D-A7D7-B349-B116-CB91A65D9FA6}" presName="hierChild4" presStyleCnt="0"/>
      <dgm:spPr/>
    </dgm:pt>
    <dgm:pt modelId="{65EF971D-4B75-2C4B-AAB8-D224696CB5B0}" type="pres">
      <dgm:prSet presAssocID="{2DB75D3D-A7D7-B349-B116-CB91A65D9FA6}" presName="hierChild5" presStyleCnt="0"/>
      <dgm:spPr/>
    </dgm:pt>
    <dgm:pt modelId="{4E9389AB-92DC-1F41-9C1A-01D1BBE07158}" type="pres">
      <dgm:prSet presAssocID="{AE95FBF3-3676-964A-AA7E-425165896189}" presName="Name37" presStyleLbl="parChTrans1D4" presStyleIdx="6" presStyleCnt="67" custSzX="557904" custSzY="1435336"/>
      <dgm:spPr/>
      <dgm:t>
        <a:bodyPr/>
        <a:lstStyle/>
        <a:p>
          <a:endParaRPr lang="en-US"/>
        </a:p>
      </dgm:t>
    </dgm:pt>
    <dgm:pt modelId="{861436A6-6DA2-A84D-ABBC-775D91BA8129}" type="pres">
      <dgm:prSet presAssocID="{E75DE8B8-AA4F-2F4C-B244-82DEDDD7E70A}" presName="hierRoot2" presStyleCnt="0">
        <dgm:presLayoutVars>
          <dgm:hierBranch val="init"/>
        </dgm:presLayoutVars>
      </dgm:prSet>
      <dgm:spPr/>
    </dgm:pt>
    <dgm:pt modelId="{CB095547-0128-3D40-933F-17463923BD88}" type="pres">
      <dgm:prSet presAssocID="{E75DE8B8-AA4F-2F4C-B244-82DEDDD7E70A}" presName="rootComposite" presStyleCnt="0"/>
      <dgm:spPr/>
    </dgm:pt>
    <dgm:pt modelId="{112CA015-ACF6-DF4D-8AF1-5341BA14EE52}" type="pres">
      <dgm:prSet presAssocID="{E75DE8B8-AA4F-2F4C-B244-82DEDDD7E70A}" presName="rootText" presStyleLbl="node4" presStyleIdx="6" presStyleCnt="67" custScaleX="292705" custScaleY="4605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2428B6-87C3-EA43-B351-73E814F09AF6}" type="pres">
      <dgm:prSet presAssocID="{E75DE8B8-AA4F-2F4C-B244-82DEDDD7E70A}" presName="rootConnector" presStyleLbl="node4" presStyleIdx="6" presStyleCnt="67"/>
      <dgm:spPr/>
      <dgm:t>
        <a:bodyPr/>
        <a:lstStyle/>
        <a:p>
          <a:endParaRPr lang="en-US"/>
        </a:p>
      </dgm:t>
    </dgm:pt>
    <dgm:pt modelId="{74C38DCE-4E91-E444-A64E-3F39EDAF525B}" type="pres">
      <dgm:prSet presAssocID="{E75DE8B8-AA4F-2F4C-B244-82DEDDD7E70A}" presName="hierChild4" presStyleCnt="0"/>
      <dgm:spPr/>
    </dgm:pt>
    <dgm:pt modelId="{DFD0B4B3-FFD2-E944-8961-C46720829708}" type="pres">
      <dgm:prSet presAssocID="{E75DE8B8-AA4F-2F4C-B244-82DEDDD7E70A}" presName="hierChild5" presStyleCnt="0"/>
      <dgm:spPr/>
    </dgm:pt>
    <dgm:pt modelId="{56BF1E6C-7C0B-D34B-AA45-2FD604110E3B}" type="pres">
      <dgm:prSet presAssocID="{604BB473-F6BB-DD4F-A4B6-D41A702552BC}" presName="Name37" presStyleLbl="parChTrans1D4" presStyleIdx="7" presStyleCnt="67" custSzX="557904" custSzY="1629436"/>
      <dgm:spPr/>
      <dgm:t>
        <a:bodyPr/>
        <a:lstStyle/>
        <a:p>
          <a:endParaRPr lang="en-US"/>
        </a:p>
      </dgm:t>
    </dgm:pt>
    <dgm:pt modelId="{C390ED0C-4448-9340-AFCE-755616DF0CD1}" type="pres">
      <dgm:prSet presAssocID="{9B1548A6-B5D4-6C45-9751-00A8348F7147}" presName="hierRoot2" presStyleCnt="0">
        <dgm:presLayoutVars>
          <dgm:hierBranch val="init"/>
        </dgm:presLayoutVars>
      </dgm:prSet>
      <dgm:spPr/>
    </dgm:pt>
    <dgm:pt modelId="{11568ED4-658D-0F4F-93FC-77AAA8650712}" type="pres">
      <dgm:prSet presAssocID="{9B1548A6-B5D4-6C45-9751-00A8348F7147}" presName="rootComposite" presStyleCnt="0"/>
      <dgm:spPr/>
    </dgm:pt>
    <dgm:pt modelId="{F564A255-6E03-054E-96E3-BF37AB1EAD1C}" type="pres">
      <dgm:prSet presAssocID="{9B1548A6-B5D4-6C45-9751-00A8348F7147}" presName="rootText" presStyleLbl="node4" presStyleIdx="7" presStyleCnt="67" custScaleX="273612" custScaleY="2449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E64510-CD8D-BF4A-ABDB-5711076D930A}" type="pres">
      <dgm:prSet presAssocID="{9B1548A6-B5D4-6C45-9751-00A8348F7147}" presName="rootConnector" presStyleLbl="node4" presStyleIdx="7" presStyleCnt="67"/>
      <dgm:spPr/>
      <dgm:t>
        <a:bodyPr/>
        <a:lstStyle/>
        <a:p>
          <a:endParaRPr lang="en-US"/>
        </a:p>
      </dgm:t>
    </dgm:pt>
    <dgm:pt modelId="{9DF2D9F7-3168-4B4E-93BF-6FAEB41D4917}" type="pres">
      <dgm:prSet presAssocID="{9B1548A6-B5D4-6C45-9751-00A8348F7147}" presName="hierChild4" presStyleCnt="0"/>
      <dgm:spPr/>
    </dgm:pt>
    <dgm:pt modelId="{4A199D40-8711-5C4A-B84B-872B9DE48AB8}" type="pres">
      <dgm:prSet presAssocID="{9B1548A6-B5D4-6C45-9751-00A8348F7147}" presName="hierChild5" presStyleCnt="0"/>
      <dgm:spPr/>
    </dgm:pt>
    <dgm:pt modelId="{91732933-C782-B74B-BE30-FCB942C5D093}" type="pres">
      <dgm:prSet presAssocID="{A4166C18-9823-6647-BA64-01E5486DD46B}" presName="hierChild5" presStyleCnt="0"/>
      <dgm:spPr/>
    </dgm:pt>
    <dgm:pt modelId="{095C1CD4-538A-7540-9E70-F94AFA770191}" type="pres">
      <dgm:prSet presAssocID="{66536310-BDC3-774B-AE6D-9FAA45B23900}" presName="Name37" presStyleLbl="parChTrans1D3" presStyleIdx="1" presStyleCnt="14" custSzX="665207" custSzY="131520"/>
      <dgm:spPr/>
      <dgm:t>
        <a:bodyPr/>
        <a:lstStyle/>
        <a:p>
          <a:endParaRPr lang="en-US"/>
        </a:p>
      </dgm:t>
    </dgm:pt>
    <dgm:pt modelId="{2EDF438C-2B5C-DC40-B526-EB1191EBF0AA}" type="pres">
      <dgm:prSet presAssocID="{55E1AF09-6873-AB42-A843-9095B9BB6DFE}" presName="hierRoot2" presStyleCnt="0">
        <dgm:presLayoutVars>
          <dgm:hierBranch val="init"/>
        </dgm:presLayoutVars>
      </dgm:prSet>
      <dgm:spPr/>
    </dgm:pt>
    <dgm:pt modelId="{5CB69131-84E6-8544-A635-82E3ACB215A5}" type="pres">
      <dgm:prSet presAssocID="{55E1AF09-6873-AB42-A843-9095B9BB6DFE}" presName="rootComposite" presStyleCnt="0"/>
      <dgm:spPr/>
    </dgm:pt>
    <dgm:pt modelId="{2C6A7D74-8F68-8145-B754-6C4CD05C53F1}" type="pres">
      <dgm:prSet presAssocID="{55E1AF09-6873-AB42-A843-9095B9BB6DFE}" presName="rootText" presStyleLbl="node3" presStyleIdx="1" presStyleCnt="14" custScaleX="345869" custScaleY="183738" custLinFactNeighborX="4117" custLinFactNeighborY="-923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E57C65-7026-7E40-92E5-1C332147128E}" type="pres">
      <dgm:prSet presAssocID="{55E1AF09-6873-AB42-A843-9095B9BB6DFE}" presName="rootConnector" presStyleLbl="node3" presStyleIdx="1" presStyleCnt="14"/>
      <dgm:spPr/>
      <dgm:t>
        <a:bodyPr/>
        <a:lstStyle/>
        <a:p>
          <a:endParaRPr lang="en-US"/>
        </a:p>
      </dgm:t>
    </dgm:pt>
    <dgm:pt modelId="{0027EDA3-55A0-E84F-A29E-CE45E0817BD1}" type="pres">
      <dgm:prSet presAssocID="{55E1AF09-6873-AB42-A843-9095B9BB6DFE}" presName="hierChild4" presStyleCnt="0"/>
      <dgm:spPr/>
    </dgm:pt>
    <dgm:pt modelId="{034779D4-24C7-6146-8A67-98C1B68E2894}" type="pres">
      <dgm:prSet presAssocID="{C849BCF7-567D-F540-BA85-44DC6C9C80EF}" presName="Name37" presStyleLbl="parChTrans1D4" presStyleIdx="8" presStyleCnt="67" custSzX="146940" custSzY="252006"/>
      <dgm:spPr/>
      <dgm:t>
        <a:bodyPr/>
        <a:lstStyle/>
        <a:p>
          <a:endParaRPr lang="en-US"/>
        </a:p>
      </dgm:t>
    </dgm:pt>
    <dgm:pt modelId="{DB013DAC-2887-6447-A959-AE9135AFE5A6}" type="pres">
      <dgm:prSet presAssocID="{92AC7AC8-9676-9C4F-944C-CB7FF9BB1F50}" presName="hierRoot2" presStyleCnt="0">
        <dgm:presLayoutVars>
          <dgm:hierBranch val="init"/>
        </dgm:presLayoutVars>
      </dgm:prSet>
      <dgm:spPr/>
    </dgm:pt>
    <dgm:pt modelId="{727FD6FB-A152-2F41-80FE-0059BC39B6E6}" type="pres">
      <dgm:prSet presAssocID="{92AC7AC8-9676-9C4F-944C-CB7FF9BB1F50}" presName="rootComposite" presStyleCnt="0"/>
      <dgm:spPr/>
    </dgm:pt>
    <dgm:pt modelId="{C404B380-A0EF-9241-993F-DCB1F57DCAC6}" type="pres">
      <dgm:prSet presAssocID="{92AC7AC8-9676-9C4F-944C-CB7FF9BB1F50}" presName="rootText" presStyleLbl="node4" presStyleIdx="8" presStyleCnt="67" custScaleX="279937" custScaleY="1546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2955E6-595D-594D-9CE0-882F069C5471}" type="pres">
      <dgm:prSet presAssocID="{92AC7AC8-9676-9C4F-944C-CB7FF9BB1F50}" presName="rootConnector" presStyleLbl="node4" presStyleIdx="8" presStyleCnt="67"/>
      <dgm:spPr/>
      <dgm:t>
        <a:bodyPr/>
        <a:lstStyle/>
        <a:p>
          <a:endParaRPr lang="en-US"/>
        </a:p>
      </dgm:t>
    </dgm:pt>
    <dgm:pt modelId="{FDD34221-0612-E848-8D55-A1C0623F9605}" type="pres">
      <dgm:prSet presAssocID="{92AC7AC8-9676-9C4F-944C-CB7FF9BB1F50}" presName="hierChild4" presStyleCnt="0"/>
      <dgm:spPr/>
    </dgm:pt>
    <dgm:pt modelId="{B3A3C695-95B7-C644-A826-D57922F118AA}" type="pres">
      <dgm:prSet presAssocID="{92AC7AC8-9676-9C4F-944C-CB7FF9BB1F50}" presName="hierChild5" presStyleCnt="0"/>
      <dgm:spPr/>
    </dgm:pt>
    <dgm:pt modelId="{568F125D-CA12-8340-9EE9-A72D94EC8C90}" type="pres">
      <dgm:prSet presAssocID="{2810AD98-9234-D142-BBC3-5D38C989CE8F}" presName="Name37" presStyleLbl="parChTrans1D4" presStyleIdx="9" presStyleCnt="67" custSzX="146940" custSzY="446107"/>
      <dgm:spPr/>
      <dgm:t>
        <a:bodyPr/>
        <a:lstStyle/>
        <a:p>
          <a:endParaRPr lang="en-US"/>
        </a:p>
      </dgm:t>
    </dgm:pt>
    <dgm:pt modelId="{91A628E4-C87D-F84D-8B19-1A6D4722B47B}" type="pres">
      <dgm:prSet presAssocID="{C53C2DC5-0276-AF46-9B31-063D5234A96C}" presName="hierRoot2" presStyleCnt="0">
        <dgm:presLayoutVars>
          <dgm:hierBranch val="init"/>
        </dgm:presLayoutVars>
      </dgm:prSet>
      <dgm:spPr/>
    </dgm:pt>
    <dgm:pt modelId="{EF725DF5-E339-904E-BC6C-CB84F599950E}" type="pres">
      <dgm:prSet presAssocID="{C53C2DC5-0276-AF46-9B31-063D5234A96C}" presName="rootComposite" presStyleCnt="0"/>
      <dgm:spPr/>
    </dgm:pt>
    <dgm:pt modelId="{C5631709-4827-9641-BDE7-9B54B199DA26}" type="pres">
      <dgm:prSet presAssocID="{C53C2DC5-0276-AF46-9B31-063D5234A96C}" presName="rootText" presStyleLbl="node4" presStyleIdx="9" presStyleCnt="67" custScaleX="307619" custScaleY="1406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9072B5-02B5-E342-8096-ACCCC6527262}" type="pres">
      <dgm:prSet presAssocID="{C53C2DC5-0276-AF46-9B31-063D5234A96C}" presName="rootConnector" presStyleLbl="node4" presStyleIdx="9" presStyleCnt="67"/>
      <dgm:spPr/>
      <dgm:t>
        <a:bodyPr/>
        <a:lstStyle/>
        <a:p>
          <a:endParaRPr lang="en-US"/>
        </a:p>
      </dgm:t>
    </dgm:pt>
    <dgm:pt modelId="{2023990E-5E88-9D42-B243-E7667EC2E883}" type="pres">
      <dgm:prSet presAssocID="{C53C2DC5-0276-AF46-9B31-063D5234A96C}" presName="hierChild4" presStyleCnt="0"/>
      <dgm:spPr/>
    </dgm:pt>
    <dgm:pt modelId="{E07C3CB5-A254-C34A-B9AC-F3DDFFFDF866}" type="pres">
      <dgm:prSet presAssocID="{C53C2DC5-0276-AF46-9B31-063D5234A96C}" presName="hierChild5" presStyleCnt="0"/>
      <dgm:spPr/>
    </dgm:pt>
    <dgm:pt modelId="{446077C1-E323-7145-AA78-8F4F2F7B6B44}" type="pres">
      <dgm:prSet presAssocID="{89BB1381-75E8-AD40-8326-E22E8C20283E}" presName="Name37" presStyleLbl="parChTrans1D4" presStyleIdx="10" presStyleCnt="67" custSzX="146940" custSzY="640207"/>
      <dgm:spPr/>
      <dgm:t>
        <a:bodyPr/>
        <a:lstStyle/>
        <a:p>
          <a:endParaRPr lang="en-US"/>
        </a:p>
      </dgm:t>
    </dgm:pt>
    <dgm:pt modelId="{62C3BD1B-CA06-E348-BB75-8A3DC133EB72}" type="pres">
      <dgm:prSet presAssocID="{8DC1427F-D6C7-B443-A5B4-D54E9F3BA8EA}" presName="hierRoot2" presStyleCnt="0">
        <dgm:presLayoutVars>
          <dgm:hierBranch val="init"/>
        </dgm:presLayoutVars>
      </dgm:prSet>
      <dgm:spPr/>
    </dgm:pt>
    <dgm:pt modelId="{7A18D94A-38B5-3D44-9B73-6F0776083BD4}" type="pres">
      <dgm:prSet presAssocID="{8DC1427F-D6C7-B443-A5B4-D54E9F3BA8EA}" presName="rootComposite" presStyleCnt="0"/>
      <dgm:spPr/>
    </dgm:pt>
    <dgm:pt modelId="{29FC8714-2AD3-2743-96DF-1A7B0E824122}" type="pres">
      <dgm:prSet presAssocID="{8DC1427F-D6C7-B443-A5B4-D54E9F3BA8EA}" presName="rootText" presStyleLbl="node4" presStyleIdx="10" presStyleCnt="67" custScaleX="301255" custScaleY="131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E1BC11-9342-E045-8489-AB78375541E4}" type="pres">
      <dgm:prSet presAssocID="{8DC1427F-D6C7-B443-A5B4-D54E9F3BA8EA}" presName="rootConnector" presStyleLbl="node4" presStyleIdx="10" presStyleCnt="67"/>
      <dgm:spPr/>
      <dgm:t>
        <a:bodyPr/>
        <a:lstStyle/>
        <a:p>
          <a:endParaRPr lang="en-US"/>
        </a:p>
      </dgm:t>
    </dgm:pt>
    <dgm:pt modelId="{AE71F7FD-09EA-9E48-8A98-A49CF57EAAC4}" type="pres">
      <dgm:prSet presAssocID="{8DC1427F-D6C7-B443-A5B4-D54E9F3BA8EA}" presName="hierChild4" presStyleCnt="0"/>
      <dgm:spPr/>
    </dgm:pt>
    <dgm:pt modelId="{7646E556-449E-6344-AC80-5A7C89310FA8}" type="pres">
      <dgm:prSet presAssocID="{8DC1427F-D6C7-B443-A5B4-D54E9F3BA8EA}" presName="hierChild5" presStyleCnt="0"/>
      <dgm:spPr/>
    </dgm:pt>
    <dgm:pt modelId="{2840B4F2-6DDF-7F4C-8490-D416BF83AE56}" type="pres">
      <dgm:prSet presAssocID="{83AE1DCA-40C3-5346-B37D-CA7704E6BE9C}" presName="Name37" presStyleLbl="parChTrans1D4" presStyleIdx="11" presStyleCnt="67" custSzX="146940" custSzY="834308"/>
      <dgm:spPr/>
      <dgm:t>
        <a:bodyPr/>
        <a:lstStyle/>
        <a:p>
          <a:endParaRPr lang="en-US"/>
        </a:p>
      </dgm:t>
    </dgm:pt>
    <dgm:pt modelId="{A905AF32-617C-0540-9F0A-73CC9C4988B3}" type="pres">
      <dgm:prSet presAssocID="{489DB24D-3F3E-B54D-BDBB-D541EFAE029F}" presName="hierRoot2" presStyleCnt="0">
        <dgm:presLayoutVars>
          <dgm:hierBranch val="init"/>
        </dgm:presLayoutVars>
      </dgm:prSet>
      <dgm:spPr/>
    </dgm:pt>
    <dgm:pt modelId="{4F2E7D8B-376C-6849-B6CE-D6B1C2A59374}" type="pres">
      <dgm:prSet presAssocID="{489DB24D-3F3E-B54D-BDBB-D541EFAE029F}" presName="rootComposite" presStyleCnt="0"/>
      <dgm:spPr/>
    </dgm:pt>
    <dgm:pt modelId="{298D0713-90FA-F144-9893-14C658AA4C68}" type="pres">
      <dgm:prSet presAssocID="{489DB24D-3F3E-B54D-BDBB-D541EFAE029F}" presName="rootText" presStyleLbl="node4" presStyleIdx="11" presStyleCnt="67" custScaleX="276692" custScaleY="1926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8E58AA-445C-E648-87F1-35D3841DDDEA}" type="pres">
      <dgm:prSet presAssocID="{489DB24D-3F3E-B54D-BDBB-D541EFAE029F}" presName="rootConnector" presStyleLbl="node4" presStyleIdx="11" presStyleCnt="67"/>
      <dgm:spPr/>
      <dgm:t>
        <a:bodyPr/>
        <a:lstStyle/>
        <a:p>
          <a:endParaRPr lang="en-US"/>
        </a:p>
      </dgm:t>
    </dgm:pt>
    <dgm:pt modelId="{EFC5258D-784A-0049-A23A-3893AC042235}" type="pres">
      <dgm:prSet presAssocID="{489DB24D-3F3E-B54D-BDBB-D541EFAE029F}" presName="hierChild4" presStyleCnt="0"/>
      <dgm:spPr/>
    </dgm:pt>
    <dgm:pt modelId="{242344E1-9EFE-554A-A1A9-9078D0CDFD89}" type="pres">
      <dgm:prSet presAssocID="{489DB24D-3F3E-B54D-BDBB-D541EFAE029F}" presName="hierChild5" presStyleCnt="0"/>
      <dgm:spPr/>
    </dgm:pt>
    <dgm:pt modelId="{088361F2-0277-2A4C-B054-FC111978BEE3}" type="pres">
      <dgm:prSet presAssocID="{5E7F62C0-5A00-CF48-9078-D4D72AD832B4}" presName="Name37" presStyleLbl="parChTrans1D4" presStyleIdx="12" presStyleCnt="67" custSzX="146940" custSzY="1416609"/>
      <dgm:spPr/>
      <dgm:t>
        <a:bodyPr/>
        <a:lstStyle/>
        <a:p>
          <a:endParaRPr lang="en-US"/>
        </a:p>
      </dgm:t>
    </dgm:pt>
    <dgm:pt modelId="{51EEBA38-E8A1-E747-823F-03CEA648E165}" type="pres">
      <dgm:prSet presAssocID="{DD402676-4D25-F244-A996-9F53522DF456}" presName="hierRoot2" presStyleCnt="0">
        <dgm:presLayoutVars>
          <dgm:hierBranch val="init"/>
        </dgm:presLayoutVars>
      </dgm:prSet>
      <dgm:spPr/>
    </dgm:pt>
    <dgm:pt modelId="{BB6FD674-B1BC-6448-A75D-DEEC6E73C4EF}" type="pres">
      <dgm:prSet presAssocID="{DD402676-4D25-F244-A996-9F53522DF456}" presName="rootComposite" presStyleCnt="0"/>
      <dgm:spPr/>
    </dgm:pt>
    <dgm:pt modelId="{970037F0-7EC3-1C4E-8667-8F6F620ECA69}" type="pres">
      <dgm:prSet presAssocID="{DD402676-4D25-F244-A996-9F53522DF456}" presName="rootText" presStyleLbl="node4" presStyleIdx="12" presStyleCnt="67" custScaleX="250342" custScaleY="2241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29E210-A78F-B141-9529-BC98C3231C65}" type="pres">
      <dgm:prSet presAssocID="{DD402676-4D25-F244-A996-9F53522DF456}" presName="rootConnector" presStyleLbl="node4" presStyleIdx="12" presStyleCnt="67"/>
      <dgm:spPr/>
      <dgm:t>
        <a:bodyPr/>
        <a:lstStyle/>
        <a:p>
          <a:endParaRPr lang="en-US"/>
        </a:p>
      </dgm:t>
    </dgm:pt>
    <dgm:pt modelId="{DBCCFB04-9B64-3A40-AC9E-450A1E4B1570}" type="pres">
      <dgm:prSet presAssocID="{DD402676-4D25-F244-A996-9F53522DF456}" presName="hierChild4" presStyleCnt="0"/>
      <dgm:spPr/>
    </dgm:pt>
    <dgm:pt modelId="{F2671C6D-B9E9-1244-9CAB-9DAD47C0D843}" type="pres">
      <dgm:prSet presAssocID="{DD402676-4D25-F244-A996-9F53522DF456}" presName="hierChild5" presStyleCnt="0"/>
      <dgm:spPr/>
    </dgm:pt>
    <dgm:pt modelId="{F2DA718F-F9C2-2847-883D-DDEA0A069354}" type="pres">
      <dgm:prSet presAssocID="{55E1AF09-6873-AB42-A843-9095B9BB6DFE}" presName="hierChild5" presStyleCnt="0"/>
      <dgm:spPr/>
    </dgm:pt>
    <dgm:pt modelId="{32074150-694E-E24C-9CE1-25B99B6251C2}" type="pres">
      <dgm:prSet presAssocID="{1DB8DB5C-72D4-F24C-B740-AC82C72D08AC}" presName="hierChild5" presStyleCnt="0"/>
      <dgm:spPr/>
    </dgm:pt>
    <dgm:pt modelId="{1330FCBE-22AC-B94B-AD62-DC1D05757A0C}" type="pres">
      <dgm:prSet presAssocID="{043EF399-F256-4E45-B616-56ADD087B444}" presName="Name37" presStyleLbl="parChTrans1D2" presStyleIdx="1" presStyleCnt="9" custSzX="2339286" custSzY="607473"/>
      <dgm:spPr/>
      <dgm:t>
        <a:bodyPr/>
        <a:lstStyle/>
        <a:p>
          <a:endParaRPr lang="en-US"/>
        </a:p>
      </dgm:t>
    </dgm:pt>
    <dgm:pt modelId="{5EEBC983-C4E4-754D-9A71-4431A2BCFBFA}" type="pres">
      <dgm:prSet presAssocID="{FC1D8A9C-D036-1D4D-B0A2-5F3478ABCADC}" presName="hierRoot2" presStyleCnt="0">
        <dgm:presLayoutVars>
          <dgm:hierBranch val="init"/>
        </dgm:presLayoutVars>
      </dgm:prSet>
      <dgm:spPr/>
    </dgm:pt>
    <dgm:pt modelId="{9FB9039E-3A57-6044-9A74-102CA4C72F83}" type="pres">
      <dgm:prSet presAssocID="{FC1D8A9C-D036-1D4D-B0A2-5F3478ABCADC}" presName="rootComposite" presStyleCnt="0"/>
      <dgm:spPr/>
    </dgm:pt>
    <dgm:pt modelId="{EA6DDA6A-F174-E141-AB26-EE9D7B44A894}" type="pres">
      <dgm:prSet presAssocID="{FC1D8A9C-D036-1D4D-B0A2-5F3478ABCADC}" presName="rootText" presStyleLbl="node2" presStyleIdx="1" presStyleCnt="4" custScaleX="516760" custScaleY="178228" custLinFactY="-35556" custLinFactNeighborX="-1208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8B62EE-5A27-A343-B942-1BECE173968D}" type="pres">
      <dgm:prSet presAssocID="{FC1D8A9C-D036-1D4D-B0A2-5F3478ABCADC}" presName="rootConnector" presStyleLbl="node2" presStyleIdx="1" presStyleCnt="4"/>
      <dgm:spPr/>
      <dgm:t>
        <a:bodyPr/>
        <a:lstStyle/>
        <a:p>
          <a:endParaRPr lang="en-US"/>
        </a:p>
      </dgm:t>
    </dgm:pt>
    <dgm:pt modelId="{6DAACF4D-24AB-5B4F-9C1A-D84366B26F1A}" type="pres">
      <dgm:prSet presAssocID="{FC1D8A9C-D036-1D4D-B0A2-5F3478ABCADC}" presName="hierChild4" presStyleCnt="0"/>
      <dgm:spPr/>
    </dgm:pt>
    <dgm:pt modelId="{5B91C1A1-519A-A744-B72C-D1D5EFE62F85}" type="pres">
      <dgm:prSet presAssocID="{34B84432-A82A-FA49-B864-0A637665A3BE}" presName="Name37" presStyleLbl="parChTrans1D3" presStyleIdx="2" presStyleCnt="14" custSzX="807059" custSzY="242702"/>
      <dgm:spPr/>
      <dgm:t>
        <a:bodyPr/>
        <a:lstStyle/>
        <a:p>
          <a:endParaRPr lang="en-US"/>
        </a:p>
      </dgm:t>
    </dgm:pt>
    <dgm:pt modelId="{F9E56B94-E641-7447-9BF9-F683A929D0CE}" type="pres">
      <dgm:prSet presAssocID="{77FD568D-0E8E-1647-AECD-1992EE460330}" presName="hierRoot2" presStyleCnt="0">
        <dgm:presLayoutVars>
          <dgm:hierBranch val="init"/>
        </dgm:presLayoutVars>
      </dgm:prSet>
      <dgm:spPr/>
    </dgm:pt>
    <dgm:pt modelId="{EBDD6A9C-D032-1747-9BFB-5F374DFBB2CC}" type="pres">
      <dgm:prSet presAssocID="{77FD568D-0E8E-1647-AECD-1992EE460330}" presName="rootComposite" presStyleCnt="0"/>
      <dgm:spPr/>
    </dgm:pt>
    <dgm:pt modelId="{8FB3F9D0-4463-DE42-B3C9-61488ED71060}" type="pres">
      <dgm:prSet presAssocID="{77FD568D-0E8E-1647-AECD-1992EE460330}" presName="rootText" presStyleLbl="node3" presStyleIdx="2" presStyleCnt="14" custScaleX="160696" custScaleY="2554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748FFB-C417-814E-AF81-FE1165518CFD}" type="pres">
      <dgm:prSet presAssocID="{77FD568D-0E8E-1647-AECD-1992EE460330}" presName="rootConnector" presStyleLbl="node3" presStyleIdx="2" presStyleCnt="14"/>
      <dgm:spPr/>
      <dgm:t>
        <a:bodyPr/>
        <a:lstStyle/>
        <a:p>
          <a:endParaRPr lang="en-US"/>
        </a:p>
      </dgm:t>
    </dgm:pt>
    <dgm:pt modelId="{94F8F68D-1F03-A349-B9BF-28628C770DBE}" type="pres">
      <dgm:prSet presAssocID="{77FD568D-0E8E-1647-AECD-1992EE460330}" presName="hierChild4" presStyleCnt="0"/>
      <dgm:spPr/>
    </dgm:pt>
    <dgm:pt modelId="{DF829203-F272-F547-BCB6-3E6799D5BA6E}" type="pres">
      <dgm:prSet presAssocID="{A84619DA-69D3-1345-AD0B-03538447E1B7}" presName="Name37" presStyleLbl="parChTrans1D4" presStyleIdx="13" presStyleCnt="67" custSzX="146940" custSzY="125755"/>
      <dgm:spPr/>
      <dgm:t>
        <a:bodyPr/>
        <a:lstStyle/>
        <a:p>
          <a:endParaRPr lang="en-US"/>
        </a:p>
      </dgm:t>
    </dgm:pt>
    <dgm:pt modelId="{4994A609-D7D2-8F44-961C-B74968D31867}" type="pres">
      <dgm:prSet presAssocID="{C0B7F98F-E06C-784A-81A3-B2D71C0CBAD9}" presName="hierRoot2" presStyleCnt="0">
        <dgm:presLayoutVars>
          <dgm:hierBranch val="init"/>
        </dgm:presLayoutVars>
      </dgm:prSet>
      <dgm:spPr/>
    </dgm:pt>
    <dgm:pt modelId="{504D6C2D-1A89-FC4C-AF53-7BC2AFB655A6}" type="pres">
      <dgm:prSet presAssocID="{C0B7F98F-E06C-784A-81A3-B2D71C0CBAD9}" presName="rootComposite" presStyleCnt="0"/>
      <dgm:spPr/>
    </dgm:pt>
    <dgm:pt modelId="{DF1C9A14-8ADA-954A-9DC0-043A29D1DAF6}" type="pres">
      <dgm:prSet presAssocID="{C0B7F98F-E06C-784A-81A3-B2D71C0CBAD9}" presName="rootText" presStyleLbl="node4" presStyleIdx="13" presStyleCnt="67" custScaleX="298137" custScaleY="1809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0697CB-5E6F-3F46-9802-68525B83CC3D}" type="pres">
      <dgm:prSet presAssocID="{C0B7F98F-E06C-784A-81A3-B2D71C0CBAD9}" presName="rootConnector" presStyleLbl="node4" presStyleIdx="13" presStyleCnt="67"/>
      <dgm:spPr/>
      <dgm:t>
        <a:bodyPr/>
        <a:lstStyle/>
        <a:p>
          <a:endParaRPr lang="en-US"/>
        </a:p>
      </dgm:t>
    </dgm:pt>
    <dgm:pt modelId="{06817F80-C204-FA45-A62D-BD209E9FD5F9}" type="pres">
      <dgm:prSet presAssocID="{C0B7F98F-E06C-784A-81A3-B2D71C0CBAD9}" presName="hierChild4" presStyleCnt="0"/>
      <dgm:spPr/>
    </dgm:pt>
    <dgm:pt modelId="{A1BBDA83-B624-4541-9684-C271D6CBACA2}" type="pres">
      <dgm:prSet presAssocID="{C0B7F98F-E06C-784A-81A3-B2D71C0CBAD9}" presName="hierChild5" presStyleCnt="0"/>
      <dgm:spPr/>
    </dgm:pt>
    <dgm:pt modelId="{ECC0F1C9-1841-3D42-AA6D-2929913BE20F}" type="pres">
      <dgm:prSet presAssocID="{B870C907-64D2-6E47-92C8-DAE52E383316}" presName="Name37" presStyleLbl="parChTrans1D4" presStyleIdx="14" presStyleCnt="67" custSzX="146940" custSzY="319855"/>
      <dgm:spPr/>
      <dgm:t>
        <a:bodyPr/>
        <a:lstStyle/>
        <a:p>
          <a:endParaRPr lang="en-US"/>
        </a:p>
      </dgm:t>
    </dgm:pt>
    <dgm:pt modelId="{8C1CC020-8AF0-0E47-BAFF-C0312DD2A1E5}" type="pres">
      <dgm:prSet presAssocID="{80527B0F-D175-7441-B7CC-DB71E15B9F24}" presName="hierRoot2" presStyleCnt="0">
        <dgm:presLayoutVars>
          <dgm:hierBranch val="init"/>
        </dgm:presLayoutVars>
      </dgm:prSet>
      <dgm:spPr/>
    </dgm:pt>
    <dgm:pt modelId="{819DCA10-FE83-A749-A717-D7B564C02139}" type="pres">
      <dgm:prSet presAssocID="{80527B0F-D175-7441-B7CC-DB71E15B9F24}" presName="rootComposite" presStyleCnt="0"/>
      <dgm:spPr/>
    </dgm:pt>
    <dgm:pt modelId="{859F37C3-9514-1544-B512-16B3446593BD}" type="pres">
      <dgm:prSet presAssocID="{80527B0F-D175-7441-B7CC-DB71E15B9F24}" presName="rootText" presStyleLbl="node4" presStyleIdx="14" presStyleCnt="67" custScaleX="278679" custScaleY="1599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42AC71-6DCE-F649-B8BB-337C11519B7C}" type="pres">
      <dgm:prSet presAssocID="{80527B0F-D175-7441-B7CC-DB71E15B9F24}" presName="rootConnector" presStyleLbl="node4" presStyleIdx="14" presStyleCnt="67"/>
      <dgm:spPr/>
      <dgm:t>
        <a:bodyPr/>
        <a:lstStyle/>
        <a:p>
          <a:endParaRPr lang="en-US"/>
        </a:p>
      </dgm:t>
    </dgm:pt>
    <dgm:pt modelId="{129E6808-1EB6-4D46-BB0E-DD3966FDF351}" type="pres">
      <dgm:prSet presAssocID="{80527B0F-D175-7441-B7CC-DB71E15B9F24}" presName="hierChild4" presStyleCnt="0"/>
      <dgm:spPr/>
    </dgm:pt>
    <dgm:pt modelId="{07C58791-20F6-A643-B63E-FA1ED111E35B}" type="pres">
      <dgm:prSet presAssocID="{80527B0F-D175-7441-B7CC-DB71E15B9F24}" presName="hierChild5" presStyleCnt="0"/>
      <dgm:spPr/>
    </dgm:pt>
    <dgm:pt modelId="{A8464B52-3A24-3949-B758-E621B5FABAF2}" type="pres">
      <dgm:prSet presAssocID="{F375AF80-F623-864F-8D39-5277E28DDBDE}" presName="Name37" presStyleLbl="parChTrans1D4" presStyleIdx="15" presStyleCnt="67" custSzX="146940" custSzY="513956"/>
      <dgm:spPr/>
      <dgm:t>
        <a:bodyPr/>
        <a:lstStyle/>
        <a:p>
          <a:endParaRPr lang="en-US"/>
        </a:p>
      </dgm:t>
    </dgm:pt>
    <dgm:pt modelId="{D2C6F776-A305-F646-B237-2C312D551955}" type="pres">
      <dgm:prSet presAssocID="{C452639B-49B8-7B4A-8DFD-705EF7ECE729}" presName="hierRoot2" presStyleCnt="0">
        <dgm:presLayoutVars>
          <dgm:hierBranch val="init"/>
        </dgm:presLayoutVars>
      </dgm:prSet>
      <dgm:spPr/>
    </dgm:pt>
    <dgm:pt modelId="{960251ED-B87A-7540-B7D8-968C819BC673}" type="pres">
      <dgm:prSet presAssocID="{C452639B-49B8-7B4A-8DFD-705EF7ECE729}" presName="rootComposite" presStyleCnt="0"/>
      <dgm:spPr/>
    </dgm:pt>
    <dgm:pt modelId="{FA4EAD41-5E92-0B4E-A5FB-2458ABA82467}" type="pres">
      <dgm:prSet presAssocID="{C452639B-49B8-7B4A-8DFD-705EF7ECE729}" presName="rootText" presStyleLbl="node4" presStyleIdx="15" presStyleCnt="67" custScaleX="246995" custScaleY="1405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B5E90B-FA32-4347-97E6-D81196BF3F5C}" type="pres">
      <dgm:prSet presAssocID="{C452639B-49B8-7B4A-8DFD-705EF7ECE729}" presName="rootConnector" presStyleLbl="node4" presStyleIdx="15" presStyleCnt="67"/>
      <dgm:spPr/>
      <dgm:t>
        <a:bodyPr/>
        <a:lstStyle/>
        <a:p>
          <a:endParaRPr lang="en-US"/>
        </a:p>
      </dgm:t>
    </dgm:pt>
    <dgm:pt modelId="{983706AD-560E-8044-BF94-618052BD6986}" type="pres">
      <dgm:prSet presAssocID="{C452639B-49B8-7B4A-8DFD-705EF7ECE729}" presName="hierChild4" presStyleCnt="0"/>
      <dgm:spPr/>
    </dgm:pt>
    <dgm:pt modelId="{014B902E-48CD-8E44-98A1-BC89337E15A8}" type="pres">
      <dgm:prSet presAssocID="{C452639B-49B8-7B4A-8DFD-705EF7ECE729}" presName="hierChild5" presStyleCnt="0"/>
      <dgm:spPr/>
    </dgm:pt>
    <dgm:pt modelId="{2A2486E7-F848-3340-AC70-791CFC0F3B63}" type="pres">
      <dgm:prSet presAssocID="{66B7357E-E229-4949-A7EA-5D7299F9C827}" presName="Name37" presStyleLbl="parChTrans1D4" presStyleIdx="16" presStyleCnt="67" custSzX="146940" custSzY="708056"/>
      <dgm:spPr/>
      <dgm:t>
        <a:bodyPr/>
        <a:lstStyle/>
        <a:p>
          <a:endParaRPr lang="en-US"/>
        </a:p>
      </dgm:t>
    </dgm:pt>
    <dgm:pt modelId="{DA15E17B-E611-E142-9881-EC0F8C35D683}" type="pres">
      <dgm:prSet presAssocID="{5C64D82C-E198-2A4C-A5A3-CF7E0EB6F19A}" presName="hierRoot2" presStyleCnt="0">
        <dgm:presLayoutVars>
          <dgm:hierBranch val="init"/>
        </dgm:presLayoutVars>
      </dgm:prSet>
      <dgm:spPr/>
    </dgm:pt>
    <dgm:pt modelId="{26DDBAD4-F3E0-414B-91C1-073C49789B58}" type="pres">
      <dgm:prSet presAssocID="{5C64D82C-E198-2A4C-A5A3-CF7E0EB6F19A}" presName="rootComposite" presStyleCnt="0"/>
      <dgm:spPr/>
    </dgm:pt>
    <dgm:pt modelId="{DAEB3BB2-368E-B448-8475-15156ABDC0C9}" type="pres">
      <dgm:prSet presAssocID="{5C64D82C-E198-2A4C-A5A3-CF7E0EB6F19A}" presName="rootText" presStyleLbl="node4" presStyleIdx="16" presStyleCnt="67" custScaleX="234322" custScaleY="1152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31809A-8FE2-ED4B-B57B-E43285AB1809}" type="pres">
      <dgm:prSet presAssocID="{5C64D82C-E198-2A4C-A5A3-CF7E0EB6F19A}" presName="rootConnector" presStyleLbl="node4" presStyleIdx="16" presStyleCnt="67"/>
      <dgm:spPr/>
      <dgm:t>
        <a:bodyPr/>
        <a:lstStyle/>
        <a:p>
          <a:endParaRPr lang="en-US"/>
        </a:p>
      </dgm:t>
    </dgm:pt>
    <dgm:pt modelId="{B8AB7810-16BA-654D-A923-07753A0E0A5E}" type="pres">
      <dgm:prSet presAssocID="{5C64D82C-E198-2A4C-A5A3-CF7E0EB6F19A}" presName="hierChild4" presStyleCnt="0"/>
      <dgm:spPr/>
    </dgm:pt>
    <dgm:pt modelId="{62DFA622-9919-7647-A6A4-83A62643A3C2}" type="pres">
      <dgm:prSet presAssocID="{5C64D82C-E198-2A4C-A5A3-CF7E0EB6F19A}" presName="hierChild5" presStyleCnt="0"/>
      <dgm:spPr/>
    </dgm:pt>
    <dgm:pt modelId="{ABEA74F6-6CCB-0842-BD74-A3D568AE4536}" type="pres">
      <dgm:prSet presAssocID="{693BFA72-00E7-944C-AB56-140C0D280AA9}" presName="Name37" presStyleLbl="parChTrans1D4" presStyleIdx="17" presStyleCnt="67" custSzX="146940" custSzY="902157"/>
      <dgm:spPr/>
      <dgm:t>
        <a:bodyPr/>
        <a:lstStyle/>
        <a:p>
          <a:endParaRPr lang="en-US"/>
        </a:p>
      </dgm:t>
    </dgm:pt>
    <dgm:pt modelId="{E7EDDB7C-06A1-8343-9EA0-4045E448B2EF}" type="pres">
      <dgm:prSet presAssocID="{2352A930-68CE-9B44-88F8-D093FE9A5369}" presName="hierRoot2" presStyleCnt="0">
        <dgm:presLayoutVars>
          <dgm:hierBranch val="init"/>
        </dgm:presLayoutVars>
      </dgm:prSet>
      <dgm:spPr/>
    </dgm:pt>
    <dgm:pt modelId="{CB45346B-1139-F148-BF3F-291EB90092CC}" type="pres">
      <dgm:prSet presAssocID="{2352A930-68CE-9B44-88F8-D093FE9A5369}" presName="rootComposite" presStyleCnt="0"/>
      <dgm:spPr/>
    </dgm:pt>
    <dgm:pt modelId="{005E81EB-CDE0-2146-B5A6-C54F8ECC0487}" type="pres">
      <dgm:prSet presAssocID="{2352A930-68CE-9B44-88F8-D093FE9A5369}" presName="rootText" presStyleLbl="node4" presStyleIdx="17" presStyleCnt="67" custScaleX="278679" custScaleY="1152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85E8E-2588-F641-9B87-668C2FF4F7FE}" type="pres">
      <dgm:prSet presAssocID="{2352A930-68CE-9B44-88F8-D093FE9A5369}" presName="rootConnector" presStyleLbl="node4" presStyleIdx="17" presStyleCnt="67"/>
      <dgm:spPr/>
      <dgm:t>
        <a:bodyPr/>
        <a:lstStyle/>
        <a:p>
          <a:endParaRPr lang="en-US"/>
        </a:p>
      </dgm:t>
    </dgm:pt>
    <dgm:pt modelId="{6A49AD08-81D6-4A4A-931D-B74F70872FDA}" type="pres">
      <dgm:prSet presAssocID="{2352A930-68CE-9B44-88F8-D093FE9A5369}" presName="hierChild4" presStyleCnt="0"/>
      <dgm:spPr/>
    </dgm:pt>
    <dgm:pt modelId="{910BA943-DA28-C546-816E-17A0D467CAF9}" type="pres">
      <dgm:prSet presAssocID="{2352A930-68CE-9B44-88F8-D093FE9A5369}" presName="hierChild5" presStyleCnt="0"/>
      <dgm:spPr/>
    </dgm:pt>
    <dgm:pt modelId="{BA24CD22-E364-8F48-8BB6-F87662874930}" type="pres">
      <dgm:prSet presAssocID="{F09F66F8-8327-FD44-AC6D-96B9CE798295}" presName="Name37" presStyleLbl="parChTrans1D4" presStyleIdx="18" presStyleCnt="67" custSzX="146940" custSzY="1096257"/>
      <dgm:spPr/>
      <dgm:t>
        <a:bodyPr/>
        <a:lstStyle/>
        <a:p>
          <a:endParaRPr lang="en-US"/>
        </a:p>
      </dgm:t>
    </dgm:pt>
    <dgm:pt modelId="{BC2E5AAE-858A-4B42-B7BF-3151B3341184}" type="pres">
      <dgm:prSet presAssocID="{CFE46443-8699-7E43-A485-84545997DE6A}" presName="hierRoot2" presStyleCnt="0">
        <dgm:presLayoutVars>
          <dgm:hierBranch val="init"/>
        </dgm:presLayoutVars>
      </dgm:prSet>
      <dgm:spPr/>
    </dgm:pt>
    <dgm:pt modelId="{992AD19D-3A18-F049-A1BB-1CC0B6F03D66}" type="pres">
      <dgm:prSet presAssocID="{CFE46443-8699-7E43-A485-84545997DE6A}" presName="rootComposite" presStyleCnt="0"/>
      <dgm:spPr/>
    </dgm:pt>
    <dgm:pt modelId="{1EA978DA-FEB1-2740-B7EC-8B36457DBF4D}" type="pres">
      <dgm:prSet presAssocID="{CFE46443-8699-7E43-A485-84545997DE6A}" presName="rootText" presStyleLbl="node4" presStyleIdx="18" presStyleCnt="67" custScaleX="285015" custScaleY="1659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E4CAE9-780E-B349-B6BD-AC0CFB31A495}" type="pres">
      <dgm:prSet presAssocID="{CFE46443-8699-7E43-A485-84545997DE6A}" presName="rootConnector" presStyleLbl="node4" presStyleIdx="18" presStyleCnt="67"/>
      <dgm:spPr/>
      <dgm:t>
        <a:bodyPr/>
        <a:lstStyle/>
        <a:p>
          <a:endParaRPr lang="en-US"/>
        </a:p>
      </dgm:t>
    </dgm:pt>
    <dgm:pt modelId="{B8A8581E-0718-8847-9DA4-D1380E3C07C0}" type="pres">
      <dgm:prSet presAssocID="{CFE46443-8699-7E43-A485-84545997DE6A}" presName="hierChild4" presStyleCnt="0"/>
      <dgm:spPr/>
    </dgm:pt>
    <dgm:pt modelId="{702EC0BF-EA0B-2040-B99B-967887273598}" type="pres">
      <dgm:prSet presAssocID="{CFE46443-8699-7E43-A485-84545997DE6A}" presName="hierChild5" presStyleCnt="0"/>
      <dgm:spPr/>
    </dgm:pt>
    <dgm:pt modelId="{C43E670B-3E15-5746-A82E-567FA36C42A0}" type="pres">
      <dgm:prSet presAssocID="{36B78E55-F213-2B46-99B0-62FB5AB9921E}" presName="Name37" presStyleLbl="parChTrans1D4" presStyleIdx="19" presStyleCnt="67" custSzX="146940" custSzY="1290358"/>
      <dgm:spPr/>
      <dgm:t>
        <a:bodyPr/>
        <a:lstStyle/>
        <a:p>
          <a:endParaRPr lang="en-US"/>
        </a:p>
      </dgm:t>
    </dgm:pt>
    <dgm:pt modelId="{3742F11E-B878-994D-BAC2-9A1FA4AEE808}" type="pres">
      <dgm:prSet presAssocID="{E8FB43E8-B6C7-6746-B7A2-4CD6CB7CB0A1}" presName="hierRoot2" presStyleCnt="0">
        <dgm:presLayoutVars>
          <dgm:hierBranch val="init"/>
        </dgm:presLayoutVars>
      </dgm:prSet>
      <dgm:spPr/>
    </dgm:pt>
    <dgm:pt modelId="{5E7DE9B9-546D-4642-BD61-9EB65DFF0181}" type="pres">
      <dgm:prSet presAssocID="{E8FB43E8-B6C7-6746-B7A2-4CD6CB7CB0A1}" presName="rootComposite" presStyleCnt="0"/>
      <dgm:spPr/>
    </dgm:pt>
    <dgm:pt modelId="{FAD29884-1AFA-1040-A813-429FD45AF23F}" type="pres">
      <dgm:prSet presAssocID="{E8FB43E8-B6C7-6746-B7A2-4CD6CB7CB0A1}" presName="rootText" presStyleLbl="node4" presStyleIdx="19" presStyleCnt="67" custScaleX="316699" custScaleY="1889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E8C522-59E3-FA47-AC6E-D40293D7FEA0}" type="pres">
      <dgm:prSet presAssocID="{E8FB43E8-B6C7-6746-B7A2-4CD6CB7CB0A1}" presName="rootConnector" presStyleLbl="node4" presStyleIdx="19" presStyleCnt="67"/>
      <dgm:spPr/>
      <dgm:t>
        <a:bodyPr/>
        <a:lstStyle/>
        <a:p>
          <a:endParaRPr lang="en-US"/>
        </a:p>
      </dgm:t>
    </dgm:pt>
    <dgm:pt modelId="{C2D6EFA0-B3C3-F741-A6FB-C40BB5A12943}" type="pres">
      <dgm:prSet presAssocID="{E8FB43E8-B6C7-6746-B7A2-4CD6CB7CB0A1}" presName="hierChild4" presStyleCnt="0"/>
      <dgm:spPr/>
    </dgm:pt>
    <dgm:pt modelId="{5883B9CA-F894-0145-A0D8-D4AEC93A12FF}" type="pres">
      <dgm:prSet presAssocID="{E8FB43E8-B6C7-6746-B7A2-4CD6CB7CB0A1}" presName="hierChild5" presStyleCnt="0"/>
      <dgm:spPr/>
    </dgm:pt>
    <dgm:pt modelId="{0E1EB96F-E0A8-864D-9A58-58082E83314A}" type="pres">
      <dgm:prSet presAssocID="{CD1F9D41-1581-2B41-81F2-E4D1936BB16F}" presName="Name37" presStyleLbl="parChTrans1D4" presStyleIdx="20" presStyleCnt="67" custSzX="146940" custSzY="1484458"/>
      <dgm:spPr/>
      <dgm:t>
        <a:bodyPr/>
        <a:lstStyle/>
        <a:p>
          <a:endParaRPr lang="en-US"/>
        </a:p>
      </dgm:t>
    </dgm:pt>
    <dgm:pt modelId="{61F841B2-7397-9149-BD44-7ABE9D21BDF4}" type="pres">
      <dgm:prSet presAssocID="{A549DCA9-731F-D44C-BDEF-7AAE7BC20014}" presName="hierRoot2" presStyleCnt="0">
        <dgm:presLayoutVars>
          <dgm:hierBranch val="init"/>
        </dgm:presLayoutVars>
      </dgm:prSet>
      <dgm:spPr/>
    </dgm:pt>
    <dgm:pt modelId="{DE59BAF2-40B9-5143-B8A6-E017CE9BA461}" type="pres">
      <dgm:prSet presAssocID="{A549DCA9-731F-D44C-BDEF-7AAE7BC20014}" presName="rootComposite" presStyleCnt="0"/>
      <dgm:spPr/>
    </dgm:pt>
    <dgm:pt modelId="{7216CFC0-4DBF-644F-9A7B-D5CB9607E484}" type="pres">
      <dgm:prSet presAssocID="{A549DCA9-731F-D44C-BDEF-7AAE7BC20014}" presName="rootText" presStyleLbl="node4" presStyleIdx="20" presStyleCnt="67" custScaleX="285015" custScaleY="3540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D1D9D3-C583-1D4A-9922-995066D389C4}" type="pres">
      <dgm:prSet presAssocID="{A549DCA9-731F-D44C-BDEF-7AAE7BC20014}" presName="rootConnector" presStyleLbl="node4" presStyleIdx="20" presStyleCnt="67"/>
      <dgm:spPr/>
      <dgm:t>
        <a:bodyPr/>
        <a:lstStyle/>
        <a:p>
          <a:endParaRPr lang="en-US"/>
        </a:p>
      </dgm:t>
    </dgm:pt>
    <dgm:pt modelId="{98E73042-EEBD-BA46-9266-7B5318A64A66}" type="pres">
      <dgm:prSet presAssocID="{A549DCA9-731F-D44C-BDEF-7AAE7BC20014}" presName="hierChild4" presStyleCnt="0"/>
      <dgm:spPr/>
    </dgm:pt>
    <dgm:pt modelId="{688ECE14-1648-3F47-921C-500CCB32E02D}" type="pres">
      <dgm:prSet presAssocID="{A549DCA9-731F-D44C-BDEF-7AAE7BC20014}" presName="hierChild5" presStyleCnt="0"/>
      <dgm:spPr/>
    </dgm:pt>
    <dgm:pt modelId="{7D97550C-4695-CE44-B88A-503E4AD65A61}" type="pres">
      <dgm:prSet presAssocID="{54BFA27F-79F5-1E46-A406-FCB40FE226DE}" presName="Name37" presStyleLbl="parChTrans1D4" presStyleIdx="21" presStyleCnt="67" custSzX="146940" custSzY="1678559"/>
      <dgm:spPr/>
      <dgm:t>
        <a:bodyPr/>
        <a:lstStyle/>
        <a:p>
          <a:endParaRPr lang="en-US"/>
        </a:p>
      </dgm:t>
    </dgm:pt>
    <dgm:pt modelId="{3F01153E-9AA4-814C-BA57-DDBB669B6070}" type="pres">
      <dgm:prSet presAssocID="{CE216BB2-A604-C741-B0A9-319D947AF5DB}" presName="hierRoot2" presStyleCnt="0">
        <dgm:presLayoutVars>
          <dgm:hierBranch val="init"/>
        </dgm:presLayoutVars>
      </dgm:prSet>
      <dgm:spPr/>
    </dgm:pt>
    <dgm:pt modelId="{251C7080-7D84-E34F-A1B8-761BC71F5AB4}" type="pres">
      <dgm:prSet presAssocID="{CE216BB2-A604-C741-B0A9-319D947AF5DB}" presName="rootComposite" presStyleCnt="0"/>
      <dgm:spPr/>
    </dgm:pt>
    <dgm:pt modelId="{3D2FAC63-408B-284E-8F4E-1F32C82A9BAF}" type="pres">
      <dgm:prSet presAssocID="{CE216BB2-A604-C741-B0A9-319D947AF5DB}" presName="rootText" presStyleLbl="node4" presStyleIdx="21" presStyleCnt="67" custScaleX="342047" custScaleY="1429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508CBB-E79F-E546-9E93-65AD034840AD}" type="pres">
      <dgm:prSet presAssocID="{CE216BB2-A604-C741-B0A9-319D947AF5DB}" presName="rootConnector" presStyleLbl="node4" presStyleIdx="21" presStyleCnt="67"/>
      <dgm:spPr/>
      <dgm:t>
        <a:bodyPr/>
        <a:lstStyle/>
        <a:p>
          <a:endParaRPr lang="en-US"/>
        </a:p>
      </dgm:t>
    </dgm:pt>
    <dgm:pt modelId="{D1541781-91F4-054A-AFC4-2E05BC73DA47}" type="pres">
      <dgm:prSet presAssocID="{CE216BB2-A604-C741-B0A9-319D947AF5DB}" presName="hierChild4" presStyleCnt="0"/>
      <dgm:spPr/>
    </dgm:pt>
    <dgm:pt modelId="{CF570846-CBC5-C249-B03E-2E69155588C3}" type="pres">
      <dgm:prSet presAssocID="{CE216BB2-A604-C741-B0A9-319D947AF5DB}" presName="hierChild5" presStyleCnt="0"/>
      <dgm:spPr/>
    </dgm:pt>
    <dgm:pt modelId="{52456DA4-8341-3C4C-87D7-30F61B271F1E}" type="pres">
      <dgm:prSet presAssocID="{E78F78CF-7DF8-2344-B424-71C170A9B119}" presName="Name37" presStyleLbl="parChTrans1D4" presStyleIdx="22" presStyleCnt="67" custSzX="146940" custSzY="1872659"/>
      <dgm:spPr/>
      <dgm:t>
        <a:bodyPr/>
        <a:lstStyle/>
        <a:p>
          <a:endParaRPr lang="en-US"/>
        </a:p>
      </dgm:t>
    </dgm:pt>
    <dgm:pt modelId="{21C9A0C1-B07A-A349-B4A1-213E732CE551}" type="pres">
      <dgm:prSet presAssocID="{042CBF93-7770-8D47-AB87-60C165F8990E}" presName="hierRoot2" presStyleCnt="0">
        <dgm:presLayoutVars>
          <dgm:hierBranch val="init"/>
        </dgm:presLayoutVars>
      </dgm:prSet>
      <dgm:spPr/>
    </dgm:pt>
    <dgm:pt modelId="{95DA3DBF-DAB9-B942-B507-FA6714C2A995}" type="pres">
      <dgm:prSet presAssocID="{042CBF93-7770-8D47-AB87-60C165F8990E}" presName="rootComposite" presStyleCnt="0"/>
      <dgm:spPr/>
    </dgm:pt>
    <dgm:pt modelId="{EBF78D26-B2A1-FA49-8CAC-CFC1E32900ED}" type="pres">
      <dgm:prSet presAssocID="{042CBF93-7770-8D47-AB87-60C165F8990E}" presName="rootText" presStyleLbl="node4" presStyleIdx="22" presStyleCnt="67" custScaleX="316699" custScaleY="127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CEE458-9234-9241-9B08-2B1DC3D62136}" type="pres">
      <dgm:prSet presAssocID="{042CBF93-7770-8D47-AB87-60C165F8990E}" presName="rootConnector" presStyleLbl="node4" presStyleIdx="22" presStyleCnt="67"/>
      <dgm:spPr/>
      <dgm:t>
        <a:bodyPr/>
        <a:lstStyle/>
        <a:p>
          <a:endParaRPr lang="en-US"/>
        </a:p>
      </dgm:t>
    </dgm:pt>
    <dgm:pt modelId="{BD66543D-BF52-6E4C-A969-1DC7D3232198}" type="pres">
      <dgm:prSet presAssocID="{042CBF93-7770-8D47-AB87-60C165F8990E}" presName="hierChild4" presStyleCnt="0"/>
      <dgm:spPr/>
    </dgm:pt>
    <dgm:pt modelId="{BB5D4A40-3D0F-0944-8B13-B6B04E5AA03F}" type="pres">
      <dgm:prSet presAssocID="{042CBF93-7770-8D47-AB87-60C165F8990E}" presName="hierChild5" presStyleCnt="0"/>
      <dgm:spPr/>
    </dgm:pt>
    <dgm:pt modelId="{38B683D0-18DA-FB45-A793-F3E8C5F23E67}" type="pres">
      <dgm:prSet presAssocID="{6FBD3243-13FA-BC4D-ACE6-BFED50585E84}" presName="Name37" presStyleLbl="parChTrans1D4" presStyleIdx="23" presStyleCnt="67" custSzX="146940" custSzY="2066760"/>
      <dgm:spPr/>
      <dgm:t>
        <a:bodyPr/>
        <a:lstStyle/>
        <a:p>
          <a:endParaRPr lang="en-US"/>
        </a:p>
      </dgm:t>
    </dgm:pt>
    <dgm:pt modelId="{D22B0907-9824-5F4A-ACF1-95F9B710B142}" type="pres">
      <dgm:prSet presAssocID="{125C9EF7-13B6-7048-92BB-F5DF1263F8C3}" presName="hierRoot2" presStyleCnt="0">
        <dgm:presLayoutVars>
          <dgm:hierBranch val="init"/>
        </dgm:presLayoutVars>
      </dgm:prSet>
      <dgm:spPr/>
    </dgm:pt>
    <dgm:pt modelId="{37B78760-FEFA-384F-9A2D-F83D7612CD30}" type="pres">
      <dgm:prSet presAssocID="{125C9EF7-13B6-7048-92BB-F5DF1263F8C3}" presName="rootComposite" presStyleCnt="0"/>
      <dgm:spPr/>
    </dgm:pt>
    <dgm:pt modelId="{8DCD671C-6600-CC44-9CE4-AFBA7E871137}" type="pres">
      <dgm:prSet presAssocID="{125C9EF7-13B6-7048-92BB-F5DF1263F8C3}" presName="rootText" presStyleLbl="node4" presStyleIdx="23" presStyleCnt="67" custScaleX="354720" custScaleY="127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24E615-B754-0340-86B6-1B46F7EEF9CD}" type="pres">
      <dgm:prSet presAssocID="{125C9EF7-13B6-7048-92BB-F5DF1263F8C3}" presName="rootConnector" presStyleLbl="node4" presStyleIdx="23" presStyleCnt="67"/>
      <dgm:spPr/>
      <dgm:t>
        <a:bodyPr/>
        <a:lstStyle/>
        <a:p>
          <a:endParaRPr lang="en-US"/>
        </a:p>
      </dgm:t>
    </dgm:pt>
    <dgm:pt modelId="{6E5999F4-5B80-1149-865A-076ADF9FB710}" type="pres">
      <dgm:prSet presAssocID="{125C9EF7-13B6-7048-92BB-F5DF1263F8C3}" presName="hierChild4" presStyleCnt="0"/>
      <dgm:spPr/>
    </dgm:pt>
    <dgm:pt modelId="{795B1ADA-1FA5-8A41-8997-DFF045329228}" type="pres">
      <dgm:prSet presAssocID="{125C9EF7-13B6-7048-92BB-F5DF1263F8C3}" presName="hierChild5" presStyleCnt="0"/>
      <dgm:spPr/>
    </dgm:pt>
    <dgm:pt modelId="{918BA0B1-6EA7-E548-B7A4-D09E959AA36A}" type="pres">
      <dgm:prSet presAssocID="{FC63571A-E98B-5B48-9BBE-0B970523AFCF}" presName="Name37" presStyleLbl="parChTrans1D4" presStyleIdx="24" presStyleCnt="67" custSzX="146940" custSzY="2260860"/>
      <dgm:spPr/>
      <dgm:t>
        <a:bodyPr/>
        <a:lstStyle/>
        <a:p>
          <a:endParaRPr lang="en-US"/>
        </a:p>
      </dgm:t>
    </dgm:pt>
    <dgm:pt modelId="{FE6D93D0-38AF-FE4F-BB33-959C641272CB}" type="pres">
      <dgm:prSet presAssocID="{1C3679D0-0313-D945-A2BA-86CA9BF72CE7}" presName="hierRoot2" presStyleCnt="0">
        <dgm:presLayoutVars>
          <dgm:hierBranch val="init"/>
        </dgm:presLayoutVars>
      </dgm:prSet>
      <dgm:spPr/>
    </dgm:pt>
    <dgm:pt modelId="{BB390E39-1C6C-2A49-AB75-7E2320200331}" type="pres">
      <dgm:prSet presAssocID="{1C3679D0-0313-D945-A2BA-86CA9BF72CE7}" presName="rootComposite" presStyleCnt="0"/>
      <dgm:spPr/>
    </dgm:pt>
    <dgm:pt modelId="{81A23EB8-D7E4-4D44-B1E0-BDD30FECF574}" type="pres">
      <dgm:prSet presAssocID="{1C3679D0-0313-D945-A2BA-86CA9BF72CE7}" presName="rootText" presStyleLbl="node4" presStyleIdx="24" presStyleCnt="67" custScaleX="316699" custScaleY="1279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293F18-56C9-2542-A75F-226BD1A44F60}" type="pres">
      <dgm:prSet presAssocID="{1C3679D0-0313-D945-A2BA-86CA9BF72CE7}" presName="rootConnector" presStyleLbl="node4" presStyleIdx="24" presStyleCnt="67"/>
      <dgm:spPr/>
      <dgm:t>
        <a:bodyPr/>
        <a:lstStyle/>
        <a:p>
          <a:endParaRPr lang="en-US"/>
        </a:p>
      </dgm:t>
    </dgm:pt>
    <dgm:pt modelId="{CDF225A1-E1B8-5941-91B8-4AD0107E3488}" type="pres">
      <dgm:prSet presAssocID="{1C3679D0-0313-D945-A2BA-86CA9BF72CE7}" presName="hierChild4" presStyleCnt="0"/>
      <dgm:spPr/>
    </dgm:pt>
    <dgm:pt modelId="{20EAEC3C-8E1F-5D4D-BE66-FB7EFE961403}" type="pres">
      <dgm:prSet presAssocID="{1C3679D0-0313-D945-A2BA-86CA9BF72CE7}" presName="hierChild5" presStyleCnt="0"/>
      <dgm:spPr/>
    </dgm:pt>
    <dgm:pt modelId="{DBD2F1DD-E95A-0241-BB26-48D071A633F1}" type="pres">
      <dgm:prSet presAssocID="{D0AD00EA-A10B-E64D-A96E-2521B61350AF}" presName="Name37" presStyleLbl="parChTrans1D4" presStyleIdx="25" presStyleCnt="67" custSzX="146940" custSzY="2454961"/>
      <dgm:spPr/>
      <dgm:t>
        <a:bodyPr/>
        <a:lstStyle/>
        <a:p>
          <a:endParaRPr lang="en-US"/>
        </a:p>
      </dgm:t>
    </dgm:pt>
    <dgm:pt modelId="{6298B9BD-52DC-F948-8521-972A576C0F70}" type="pres">
      <dgm:prSet presAssocID="{3F38DFC7-F7B7-524F-ABE9-9B4775A3B165}" presName="hierRoot2" presStyleCnt="0">
        <dgm:presLayoutVars>
          <dgm:hierBranch val="init"/>
        </dgm:presLayoutVars>
      </dgm:prSet>
      <dgm:spPr/>
    </dgm:pt>
    <dgm:pt modelId="{1DFBB137-1025-7F49-9BF0-8B2A3267A7FE}" type="pres">
      <dgm:prSet presAssocID="{3F38DFC7-F7B7-524F-ABE9-9B4775A3B165}" presName="rootComposite" presStyleCnt="0"/>
      <dgm:spPr/>
    </dgm:pt>
    <dgm:pt modelId="{901DDDE4-DBDA-2541-A748-22B4B76AE5E1}" type="pres">
      <dgm:prSet presAssocID="{3F38DFC7-F7B7-524F-ABE9-9B4775A3B165}" presName="rootText" presStyleLbl="node4" presStyleIdx="25" presStyleCnt="67" custScaleX="335709" custScaleY="1405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3E7AE3-BAE8-1941-899A-4AA7AE3BDCF8}" type="pres">
      <dgm:prSet presAssocID="{3F38DFC7-F7B7-524F-ABE9-9B4775A3B165}" presName="rootConnector" presStyleLbl="node4" presStyleIdx="25" presStyleCnt="67"/>
      <dgm:spPr/>
      <dgm:t>
        <a:bodyPr/>
        <a:lstStyle/>
        <a:p>
          <a:endParaRPr lang="en-US"/>
        </a:p>
      </dgm:t>
    </dgm:pt>
    <dgm:pt modelId="{6BDB258C-A1EA-364A-902A-D4B7916CEE5E}" type="pres">
      <dgm:prSet presAssocID="{3F38DFC7-F7B7-524F-ABE9-9B4775A3B165}" presName="hierChild4" presStyleCnt="0"/>
      <dgm:spPr/>
    </dgm:pt>
    <dgm:pt modelId="{AE60820C-7A0E-7347-BED2-7F9142EDD1B9}" type="pres">
      <dgm:prSet presAssocID="{3F38DFC7-F7B7-524F-ABE9-9B4775A3B165}" presName="hierChild5" presStyleCnt="0"/>
      <dgm:spPr/>
    </dgm:pt>
    <dgm:pt modelId="{1644B3DC-F7F4-5F45-8D13-481774414C34}" type="pres">
      <dgm:prSet presAssocID="{77FD568D-0E8E-1647-AECD-1992EE460330}" presName="hierChild5" presStyleCnt="0"/>
      <dgm:spPr/>
    </dgm:pt>
    <dgm:pt modelId="{89108B25-F3BF-534E-A81C-CFBFBF197D4B}" type="pres">
      <dgm:prSet presAssocID="{81A09BAE-6BAF-B84C-98B9-5A43C4ADB7B0}" presName="Name37" presStyleLbl="parChTrans1D3" presStyleIdx="3" presStyleCnt="14" custSzX="230656" custSzY="242702"/>
      <dgm:spPr/>
      <dgm:t>
        <a:bodyPr/>
        <a:lstStyle/>
        <a:p>
          <a:endParaRPr lang="en-US"/>
        </a:p>
      </dgm:t>
    </dgm:pt>
    <dgm:pt modelId="{665D042B-2A33-0C40-BB71-68AA555AD924}" type="pres">
      <dgm:prSet presAssocID="{7EA1BB7C-DB75-2947-87BB-CBE4B056D3D8}" presName="hierRoot2" presStyleCnt="0">
        <dgm:presLayoutVars>
          <dgm:hierBranch val="init"/>
        </dgm:presLayoutVars>
      </dgm:prSet>
      <dgm:spPr/>
    </dgm:pt>
    <dgm:pt modelId="{CF0268D7-598E-EF41-8B88-C58FE5F8ECC1}" type="pres">
      <dgm:prSet presAssocID="{7EA1BB7C-DB75-2947-87BB-CBE4B056D3D8}" presName="rootComposite" presStyleCnt="0"/>
      <dgm:spPr/>
    </dgm:pt>
    <dgm:pt modelId="{8102C39C-8D92-EF49-A519-3CC069D5C959}" type="pres">
      <dgm:prSet presAssocID="{7EA1BB7C-DB75-2947-87BB-CBE4B056D3D8}" presName="rootText" presStyleLbl="node3" presStyleIdx="3" presStyleCnt="14" custScaleX="307779" custScaleY="309171" custLinFactNeighborX="272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35A1CE-C011-AF4E-96C1-E44AC4A27B5B}" type="pres">
      <dgm:prSet presAssocID="{7EA1BB7C-DB75-2947-87BB-CBE4B056D3D8}" presName="rootConnector" presStyleLbl="node3" presStyleIdx="3" presStyleCnt="14"/>
      <dgm:spPr/>
      <dgm:t>
        <a:bodyPr/>
        <a:lstStyle/>
        <a:p>
          <a:endParaRPr lang="en-US"/>
        </a:p>
      </dgm:t>
    </dgm:pt>
    <dgm:pt modelId="{A12EDBD3-7CDD-4440-8D92-389B6A43B01D}" type="pres">
      <dgm:prSet presAssocID="{7EA1BB7C-DB75-2947-87BB-CBE4B056D3D8}" presName="hierChild4" presStyleCnt="0"/>
      <dgm:spPr/>
    </dgm:pt>
    <dgm:pt modelId="{137B1ECF-D4C8-F742-8699-F4EC7B7635E1}" type="pres">
      <dgm:prSet presAssocID="{5CE9D9E1-844F-7E46-BCAB-BC91703940B8}" presName="Name37" presStyleLbl="parChTrans1D4" presStyleIdx="26" presStyleCnt="67" custSzX="146940" custSzY="125755"/>
      <dgm:spPr/>
      <dgm:t>
        <a:bodyPr/>
        <a:lstStyle/>
        <a:p>
          <a:endParaRPr lang="en-US"/>
        </a:p>
      </dgm:t>
    </dgm:pt>
    <dgm:pt modelId="{305E10EE-C0DB-7E42-96FE-A199EA3AF319}" type="pres">
      <dgm:prSet presAssocID="{B42D5DC1-17F6-B444-B6EB-79C2FC76221F}" presName="hierRoot2" presStyleCnt="0">
        <dgm:presLayoutVars>
          <dgm:hierBranch val="init"/>
        </dgm:presLayoutVars>
      </dgm:prSet>
      <dgm:spPr/>
    </dgm:pt>
    <dgm:pt modelId="{48C4AA86-D3A6-1F4B-BCB7-9EA891934520}" type="pres">
      <dgm:prSet presAssocID="{B42D5DC1-17F6-B444-B6EB-79C2FC76221F}" presName="rootComposite" presStyleCnt="0"/>
      <dgm:spPr/>
    </dgm:pt>
    <dgm:pt modelId="{B328A9A4-6FEF-CD41-98E4-D2944517818A}" type="pres">
      <dgm:prSet presAssocID="{B42D5DC1-17F6-B444-B6EB-79C2FC76221F}" presName="rootText" presStyleLbl="node4" presStyleIdx="26" presStyleCnt="67" custScaleX="260514" custScaleY="156846" custLinFactY="25645" custLinFactNeighborX="1826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2DC3D8-EF62-6A4D-A073-1FDA71A764AC}" type="pres">
      <dgm:prSet presAssocID="{B42D5DC1-17F6-B444-B6EB-79C2FC76221F}" presName="rootConnector" presStyleLbl="node4" presStyleIdx="26" presStyleCnt="67"/>
      <dgm:spPr/>
      <dgm:t>
        <a:bodyPr/>
        <a:lstStyle/>
        <a:p>
          <a:endParaRPr lang="en-US"/>
        </a:p>
      </dgm:t>
    </dgm:pt>
    <dgm:pt modelId="{C4ACCC2F-3F19-EA46-A6A1-78FAD9FA2D4A}" type="pres">
      <dgm:prSet presAssocID="{B42D5DC1-17F6-B444-B6EB-79C2FC76221F}" presName="hierChild4" presStyleCnt="0"/>
      <dgm:spPr/>
    </dgm:pt>
    <dgm:pt modelId="{A2698204-F8B9-0F40-8771-DE4AC2D6FB1F}" type="pres">
      <dgm:prSet presAssocID="{B42D5DC1-17F6-B444-B6EB-79C2FC76221F}" presName="hierChild5" presStyleCnt="0"/>
      <dgm:spPr/>
    </dgm:pt>
    <dgm:pt modelId="{E7BD3884-0D24-CE48-807A-06BAD8A40A9F}" type="pres">
      <dgm:prSet presAssocID="{32CF33DB-4843-6E40-8937-756437589F51}" presName="Name37" presStyleLbl="parChTrans1D4" presStyleIdx="27" presStyleCnt="67" custSzX="146940" custSzY="319855"/>
      <dgm:spPr/>
      <dgm:t>
        <a:bodyPr/>
        <a:lstStyle/>
        <a:p>
          <a:endParaRPr lang="en-US"/>
        </a:p>
      </dgm:t>
    </dgm:pt>
    <dgm:pt modelId="{093D7946-66D9-DF4D-96F1-E3288A76BBC8}" type="pres">
      <dgm:prSet presAssocID="{741530F2-DC3A-0C4B-9957-2A1E842C1C50}" presName="hierRoot2" presStyleCnt="0">
        <dgm:presLayoutVars>
          <dgm:hierBranch val="init"/>
        </dgm:presLayoutVars>
      </dgm:prSet>
      <dgm:spPr/>
    </dgm:pt>
    <dgm:pt modelId="{C2B82FD2-892E-F641-A814-560EA55618DF}" type="pres">
      <dgm:prSet presAssocID="{741530F2-DC3A-0C4B-9957-2A1E842C1C50}" presName="rootComposite" presStyleCnt="0"/>
      <dgm:spPr/>
    </dgm:pt>
    <dgm:pt modelId="{182EF6C6-01F7-184B-9B94-F77AF651778C}" type="pres">
      <dgm:prSet presAssocID="{741530F2-DC3A-0C4B-9957-2A1E842C1C50}" presName="rootText" presStyleLbl="node4" presStyleIdx="27" presStyleCnt="67" custScaleX="248413" custScaleY="110441" custLinFactY="19363" custLinFactNeighborX="1815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85DA75-C6B5-2541-AB48-A9AF5AEADE4F}" type="pres">
      <dgm:prSet presAssocID="{741530F2-DC3A-0C4B-9957-2A1E842C1C50}" presName="rootConnector" presStyleLbl="node4" presStyleIdx="27" presStyleCnt="67"/>
      <dgm:spPr/>
      <dgm:t>
        <a:bodyPr/>
        <a:lstStyle/>
        <a:p>
          <a:endParaRPr lang="en-US"/>
        </a:p>
      </dgm:t>
    </dgm:pt>
    <dgm:pt modelId="{C34DC89A-6D10-F340-91C1-4DEE15D5E49C}" type="pres">
      <dgm:prSet presAssocID="{741530F2-DC3A-0C4B-9957-2A1E842C1C50}" presName="hierChild4" presStyleCnt="0"/>
      <dgm:spPr/>
    </dgm:pt>
    <dgm:pt modelId="{44C24DE5-9882-B34E-AD1F-9E04B0BD3415}" type="pres">
      <dgm:prSet presAssocID="{741530F2-DC3A-0C4B-9957-2A1E842C1C50}" presName="hierChild5" presStyleCnt="0"/>
      <dgm:spPr/>
    </dgm:pt>
    <dgm:pt modelId="{0570DA49-9FF0-B84D-8970-5D266D898752}" type="pres">
      <dgm:prSet presAssocID="{A13E5A54-9E34-A941-A3C8-013C514BE5F8}" presName="Name37" presStyleLbl="parChTrans1D4" presStyleIdx="28" presStyleCnt="67" custSzX="146940" custSzY="513956"/>
      <dgm:spPr/>
      <dgm:t>
        <a:bodyPr/>
        <a:lstStyle/>
        <a:p>
          <a:endParaRPr lang="en-US"/>
        </a:p>
      </dgm:t>
    </dgm:pt>
    <dgm:pt modelId="{4E2C04F3-0507-384B-99E6-B7F8DA7BBD8A}" type="pres">
      <dgm:prSet presAssocID="{C3377C53-05A0-8D4D-BF82-DB581D9EE378}" presName="hierRoot2" presStyleCnt="0">
        <dgm:presLayoutVars>
          <dgm:hierBranch val="init"/>
        </dgm:presLayoutVars>
      </dgm:prSet>
      <dgm:spPr/>
    </dgm:pt>
    <dgm:pt modelId="{41A0222F-879F-9D4B-919F-616B9FB3585A}" type="pres">
      <dgm:prSet presAssocID="{C3377C53-05A0-8D4D-BF82-DB581D9EE378}" presName="rootComposite" presStyleCnt="0"/>
      <dgm:spPr/>
    </dgm:pt>
    <dgm:pt modelId="{274A5B4E-03A0-0A40-9B63-B707E8DBBC1F}" type="pres">
      <dgm:prSet presAssocID="{C3377C53-05A0-8D4D-BF82-DB581D9EE378}" presName="rootText" presStyleLbl="node4" presStyleIdx="28" presStyleCnt="67" custScaleX="248413" custScaleY="170322" custLinFactY="25646" custLinFactNeighborX="2210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46E36A-2759-A048-8267-155651E79389}" type="pres">
      <dgm:prSet presAssocID="{C3377C53-05A0-8D4D-BF82-DB581D9EE378}" presName="rootConnector" presStyleLbl="node4" presStyleIdx="28" presStyleCnt="67"/>
      <dgm:spPr/>
      <dgm:t>
        <a:bodyPr/>
        <a:lstStyle/>
        <a:p>
          <a:endParaRPr lang="en-US"/>
        </a:p>
      </dgm:t>
    </dgm:pt>
    <dgm:pt modelId="{779A1BC6-9D71-1141-BABA-8359CA10EF68}" type="pres">
      <dgm:prSet presAssocID="{C3377C53-05A0-8D4D-BF82-DB581D9EE378}" presName="hierChild4" presStyleCnt="0"/>
      <dgm:spPr/>
    </dgm:pt>
    <dgm:pt modelId="{634D2BB8-C4E8-7F4F-8BF7-C66640C509C9}" type="pres">
      <dgm:prSet presAssocID="{C3377C53-05A0-8D4D-BF82-DB581D9EE378}" presName="hierChild5" presStyleCnt="0"/>
      <dgm:spPr/>
    </dgm:pt>
    <dgm:pt modelId="{37B1F68D-EF20-E440-9350-EBD0F59678D8}" type="pres">
      <dgm:prSet presAssocID="{DF37F055-B4AC-6A44-BA5C-9291F2DB6E80}" presName="Name37" presStyleLbl="parChTrans1D4" presStyleIdx="29" presStyleCnt="67"/>
      <dgm:spPr/>
      <dgm:t>
        <a:bodyPr/>
        <a:lstStyle/>
        <a:p>
          <a:endParaRPr lang="en-US"/>
        </a:p>
      </dgm:t>
    </dgm:pt>
    <dgm:pt modelId="{7204940A-4EE7-8745-883F-3CEB2EA781E2}" type="pres">
      <dgm:prSet presAssocID="{83C0C432-1664-9449-9303-5E59C78DBFFA}" presName="hierRoot2" presStyleCnt="0">
        <dgm:presLayoutVars>
          <dgm:hierBranch val="init"/>
        </dgm:presLayoutVars>
      </dgm:prSet>
      <dgm:spPr/>
    </dgm:pt>
    <dgm:pt modelId="{58419123-46B8-9C4F-922D-C7CDDD1AFCAB}" type="pres">
      <dgm:prSet presAssocID="{83C0C432-1664-9449-9303-5E59C78DBFFA}" presName="rootComposite" presStyleCnt="0"/>
      <dgm:spPr/>
    </dgm:pt>
    <dgm:pt modelId="{8A18AFA8-850C-D943-9118-E4E8FA87ED6D}" type="pres">
      <dgm:prSet presAssocID="{83C0C432-1664-9449-9303-5E59C78DBFFA}" presName="rootText" presStyleLbl="node4" presStyleIdx="29" presStyleCnt="67" custScaleX="351393" custScaleY="135227" custLinFactY="200000" custLinFactNeighborX="15341" custLinFactNeighborY="2193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2528F-AC07-5941-88F2-E16E4582314B}" type="pres">
      <dgm:prSet presAssocID="{83C0C432-1664-9449-9303-5E59C78DBFFA}" presName="rootConnector" presStyleLbl="node4" presStyleIdx="29" presStyleCnt="67"/>
      <dgm:spPr/>
      <dgm:t>
        <a:bodyPr/>
        <a:lstStyle/>
        <a:p>
          <a:endParaRPr lang="en-US"/>
        </a:p>
      </dgm:t>
    </dgm:pt>
    <dgm:pt modelId="{53629D3C-5EF4-8A48-AC3D-07E0C19FCD13}" type="pres">
      <dgm:prSet presAssocID="{83C0C432-1664-9449-9303-5E59C78DBFFA}" presName="hierChild4" presStyleCnt="0"/>
      <dgm:spPr/>
    </dgm:pt>
    <dgm:pt modelId="{8E7ED620-EC39-BC48-A4C4-9E6EC5F47676}" type="pres">
      <dgm:prSet presAssocID="{83C0C432-1664-9449-9303-5E59C78DBFFA}" presName="hierChild5" presStyleCnt="0"/>
      <dgm:spPr/>
    </dgm:pt>
    <dgm:pt modelId="{86AE8D37-5CA9-484C-B5A1-F482527AED65}" type="pres">
      <dgm:prSet presAssocID="{CFF8A2AC-92B7-9741-835E-9572F5881296}" presName="Name37" presStyleLbl="parChTrans1D4" presStyleIdx="30" presStyleCnt="67"/>
      <dgm:spPr/>
      <dgm:t>
        <a:bodyPr/>
        <a:lstStyle/>
        <a:p>
          <a:endParaRPr lang="en-US"/>
        </a:p>
      </dgm:t>
    </dgm:pt>
    <dgm:pt modelId="{41C189FD-C6F9-4741-B997-EBD731DF6F55}" type="pres">
      <dgm:prSet presAssocID="{D5C4CD43-2869-3B4F-8537-E945189DBE8A}" presName="hierRoot2" presStyleCnt="0">
        <dgm:presLayoutVars>
          <dgm:hierBranch val="init"/>
        </dgm:presLayoutVars>
      </dgm:prSet>
      <dgm:spPr/>
    </dgm:pt>
    <dgm:pt modelId="{F3BE8197-7C7A-3B47-AE98-9D045EBF9146}" type="pres">
      <dgm:prSet presAssocID="{D5C4CD43-2869-3B4F-8537-E945189DBE8A}" presName="rootComposite" presStyleCnt="0"/>
      <dgm:spPr/>
    </dgm:pt>
    <dgm:pt modelId="{C73C8802-0073-FB4A-B3A7-C052E18F1172}" type="pres">
      <dgm:prSet presAssocID="{D5C4CD43-2869-3B4F-8537-E945189DBE8A}" presName="rootText" presStyleLbl="node4" presStyleIdx="30" presStyleCnt="67" custScaleX="356507" custScaleY="223968" custLinFactNeighborX="15341" custLinFactNeighborY="-460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26C94F-164C-424C-A6AB-C938DCB663B5}" type="pres">
      <dgm:prSet presAssocID="{D5C4CD43-2869-3B4F-8537-E945189DBE8A}" presName="rootConnector" presStyleLbl="node4" presStyleIdx="30" presStyleCnt="67"/>
      <dgm:spPr/>
      <dgm:t>
        <a:bodyPr/>
        <a:lstStyle/>
        <a:p>
          <a:endParaRPr lang="en-US"/>
        </a:p>
      </dgm:t>
    </dgm:pt>
    <dgm:pt modelId="{1FBC3622-4253-754B-BE67-D0890956F91A}" type="pres">
      <dgm:prSet presAssocID="{D5C4CD43-2869-3B4F-8537-E945189DBE8A}" presName="hierChild4" presStyleCnt="0"/>
      <dgm:spPr/>
    </dgm:pt>
    <dgm:pt modelId="{6AE2B452-074E-0A48-9ADA-672B815AD4B9}" type="pres">
      <dgm:prSet presAssocID="{D5C4CD43-2869-3B4F-8537-E945189DBE8A}" presName="hierChild5" presStyleCnt="0"/>
      <dgm:spPr/>
    </dgm:pt>
    <dgm:pt modelId="{33128418-6FDB-CD46-A5B0-D866A8F4D2D9}" type="pres">
      <dgm:prSet presAssocID="{66847969-9A17-114E-8C36-36E3687EEF2F}" presName="Name37" presStyleLbl="parChTrans1D4" presStyleIdx="31" presStyleCnt="67"/>
      <dgm:spPr/>
      <dgm:t>
        <a:bodyPr/>
        <a:lstStyle/>
        <a:p>
          <a:endParaRPr lang="en-US"/>
        </a:p>
      </dgm:t>
    </dgm:pt>
    <dgm:pt modelId="{3ABBAB84-283E-5C49-B9A0-3EE6692EC60A}" type="pres">
      <dgm:prSet presAssocID="{44701514-5DDA-7D40-A3BD-62584978C27F}" presName="hierRoot2" presStyleCnt="0">
        <dgm:presLayoutVars>
          <dgm:hierBranch val="init"/>
        </dgm:presLayoutVars>
      </dgm:prSet>
      <dgm:spPr/>
    </dgm:pt>
    <dgm:pt modelId="{5796F883-5846-2A45-81DD-5F0501339CAC}" type="pres">
      <dgm:prSet presAssocID="{44701514-5DDA-7D40-A3BD-62584978C27F}" presName="rootComposite" presStyleCnt="0"/>
      <dgm:spPr/>
    </dgm:pt>
    <dgm:pt modelId="{621E0102-FCEA-AA41-8379-74803B7B71C7}" type="pres">
      <dgm:prSet presAssocID="{44701514-5DDA-7D40-A3BD-62584978C27F}" presName="rootText" presStyleLbl="node4" presStyleIdx="31" presStyleCnt="67" custScaleX="386084" custScaleY="153485" custLinFactY="164376" custLinFactNeighborX="19967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74ECB3-0264-D241-9B4E-32BFF3603CAD}" type="pres">
      <dgm:prSet presAssocID="{44701514-5DDA-7D40-A3BD-62584978C27F}" presName="rootConnector" presStyleLbl="node4" presStyleIdx="31" presStyleCnt="67"/>
      <dgm:spPr/>
      <dgm:t>
        <a:bodyPr/>
        <a:lstStyle/>
        <a:p>
          <a:endParaRPr lang="en-US"/>
        </a:p>
      </dgm:t>
    </dgm:pt>
    <dgm:pt modelId="{F02A743F-68EB-DE42-ABE6-245131BEE677}" type="pres">
      <dgm:prSet presAssocID="{44701514-5DDA-7D40-A3BD-62584978C27F}" presName="hierChild4" presStyleCnt="0"/>
      <dgm:spPr/>
    </dgm:pt>
    <dgm:pt modelId="{0C335159-D8FB-E745-99B3-9B664389757D}" type="pres">
      <dgm:prSet presAssocID="{44701514-5DDA-7D40-A3BD-62584978C27F}" presName="hierChild5" presStyleCnt="0"/>
      <dgm:spPr/>
    </dgm:pt>
    <dgm:pt modelId="{DC8F3341-2597-E34A-99B7-F4ECFB13A679}" type="pres">
      <dgm:prSet presAssocID="{B3882FA7-9988-1345-ADCF-C3990FADD845}" presName="Name37" presStyleLbl="parChTrans1D4" presStyleIdx="32" presStyleCnt="67" custSzX="345746" custSzY="242702"/>
      <dgm:spPr/>
      <dgm:t>
        <a:bodyPr/>
        <a:lstStyle/>
        <a:p>
          <a:endParaRPr lang="en-US"/>
        </a:p>
      </dgm:t>
    </dgm:pt>
    <dgm:pt modelId="{DCD58FE9-E2B1-0E4D-A328-C9B383E07818}" type="pres">
      <dgm:prSet presAssocID="{5FDD1789-DF21-EC4A-9788-13A27BB11835}" presName="hierRoot2" presStyleCnt="0">
        <dgm:presLayoutVars>
          <dgm:hierBranch val="init"/>
        </dgm:presLayoutVars>
      </dgm:prSet>
      <dgm:spPr/>
    </dgm:pt>
    <dgm:pt modelId="{1DA67F06-093B-4C44-B7BC-6E2399B3561F}" type="pres">
      <dgm:prSet presAssocID="{5FDD1789-DF21-EC4A-9788-13A27BB11835}" presName="rootComposite" presStyleCnt="0"/>
      <dgm:spPr/>
    </dgm:pt>
    <dgm:pt modelId="{A63A143B-513F-C94E-A861-CAA5A206B192}" type="pres">
      <dgm:prSet presAssocID="{5FDD1789-DF21-EC4A-9788-13A27BB11835}" presName="rootText" presStyleLbl="node4" presStyleIdx="32" presStyleCnt="67" custScaleX="452751" custScaleY="133017" custLinFactNeighborX="21176" custLinFactNeighborY="-149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596257-C28C-8E4E-9DCE-84863DF2D353}" type="pres">
      <dgm:prSet presAssocID="{5FDD1789-DF21-EC4A-9788-13A27BB11835}" presName="rootConnector" presStyleLbl="node4" presStyleIdx="32" presStyleCnt="67"/>
      <dgm:spPr/>
      <dgm:t>
        <a:bodyPr/>
        <a:lstStyle/>
        <a:p>
          <a:endParaRPr lang="en-US"/>
        </a:p>
      </dgm:t>
    </dgm:pt>
    <dgm:pt modelId="{92F1F787-135E-0245-AB88-C1B17040BFC6}" type="pres">
      <dgm:prSet presAssocID="{5FDD1789-DF21-EC4A-9788-13A27BB11835}" presName="hierChild4" presStyleCnt="0"/>
      <dgm:spPr/>
    </dgm:pt>
    <dgm:pt modelId="{15684F7E-8A80-A846-85CF-2A7C1CAD791F}" type="pres">
      <dgm:prSet presAssocID="{5FDD1789-DF21-EC4A-9788-13A27BB11835}" presName="hierChild5" presStyleCnt="0"/>
      <dgm:spPr/>
    </dgm:pt>
    <dgm:pt modelId="{BF634BE0-6E80-0B41-862E-F8EDD3C28304}" type="pres">
      <dgm:prSet presAssocID="{A3253893-9D14-1E4D-869E-22B0F5C03564}" presName="Name37" presStyleLbl="parChTrans1D4" presStyleIdx="33" presStyleCnt="67"/>
      <dgm:spPr/>
      <dgm:t>
        <a:bodyPr/>
        <a:lstStyle/>
        <a:p>
          <a:endParaRPr lang="en-US"/>
        </a:p>
      </dgm:t>
    </dgm:pt>
    <dgm:pt modelId="{25D43CB3-79CD-DD42-B694-D6CA4E087266}" type="pres">
      <dgm:prSet presAssocID="{17D3462B-B4BC-7247-8354-5A9B3175CCDB}" presName="hierRoot2" presStyleCnt="0">
        <dgm:presLayoutVars>
          <dgm:hierBranch val="init"/>
        </dgm:presLayoutVars>
      </dgm:prSet>
      <dgm:spPr/>
    </dgm:pt>
    <dgm:pt modelId="{4370574C-C729-3648-A6F9-37294935B5C1}" type="pres">
      <dgm:prSet presAssocID="{17D3462B-B4BC-7247-8354-5A9B3175CCDB}" presName="rootComposite" presStyleCnt="0"/>
      <dgm:spPr/>
    </dgm:pt>
    <dgm:pt modelId="{FBF5A7E8-68EB-CF4A-8498-987EB7D52C62}" type="pres">
      <dgm:prSet presAssocID="{17D3462B-B4BC-7247-8354-5A9B3175CCDB}" presName="rootText" presStyleLbl="node4" presStyleIdx="33" presStyleCnt="67" custScaleX="443135" custScaleY="157663" custLinFactY="92913" custLinFactNeighborX="1303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77543A-E4BA-864D-BECC-24020083B172}" type="pres">
      <dgm:prSet presAssocID="{17D3462B-B4BC-7247-8354-5A9B3175CCDB}" presName="rootConnector" presStyleLbl="node4" presStyleIdx="33" presStyleCnt="67"/>
      <dgm:spPr/>
      <dgm:t>
        <a:bodyPr/>
        <a:lstStyle/>
        <a:p>
          <a:endParaRPr lang="en-US"/>
        </a:p>
      </dgm:t>
    </dgm:pt>
    <dgm:pt modelId="{14C7FC43-040E-BE49-9965-AA1F0D076256}" type="pres">
      <dgm:prSet presAssocID="{17D3462B-B4BC-7247-8354-5A9B3175CCDB}" presName="hierChild4" presStyleCnt="0"/>
      <dgm:spPr/>
    </dgm:pt>
    <dgm:pt modelId="{B794FF20-801A-B34B-80AD-8808AA8A1241}" type="pres">
      <dgm:prSet presAssocID="{17D3462B-B4BC-7247-8354-5A9B3175CCDB}" presName="hierChild5" presStyleCnt="0"/>
      <dgm:spPr/>
    </dgm:pt>
    <dgm:pt modelId="{439CEDCA-7891-B245-A992-4B6DF8824C7F}" type="pres">
      <dgm:prSet presAssocID="{7EA1BB7C-DB75-2947-87BB-CBE4B056D3D8}" presName="hierChild5" presStyleCnt="0"/>
      <dgm:spPr/>
    </dgm:pt>
    <dgm:pt modelId="{3AED6BCE-5AFF-3245-9244-2DDCAA39D03E}" type="pres">
      <dgm:prSet presAssocID="{FC1D8A9C-D036-1D4D-B0A2-5F3478ABCADC}" presName="hierChild5" presStyleCnt="0"/>
      <dgm:spPr/>
    </dgm:pt>
    <dgm:pt modelId="{EC34ADB0-A07D-4141-8B3A-698C9809CCA4}" type="pres">
      <dgm:prSet presAssocID="{A075C71F-3B16-D041-9FAC-E3D6AD0985AE}" presName="Name37" presStyleLbl="parChTrans1D2" presStyleIdx="2" presStyleCnt="9" custSzX="1931960" custSzY="613738"/>
      <dgm:spPr/>
      <dgm:t>
        <a:bodyPr/>
        <a:lstStyle/>
        <a:p>
          <a:endParaRPr lang="en-US"/>
        </a:p>
      </dgm:t>
    </dgm:pt>
    <dgm:pt modelId="{3BD87E87-ACB9-3640-B09C-5B9FF6676C36}" type="pres">
      <dgm:prSet presAssocID="{42CEF22F-269D-F84F-B09F-D4E036586B90}" presName="hierRoot2" presStyleCnt="0">
        <dgm:presLayoutVars>
          <dgm:hierBranch val="init"/>
        </dgm:presLayoutVars>
      </dgm:prSet>
      <dgm:spPr/>
    </dgm:pt>
    <dgm:pt modelId="{7F39777E-8775-584F-A97C-38C4B87C3874}" type="pres">
      <dgm:prSet presAssocID="{42CEF22F-269D-F84F-B09F-D4E036586B90}" presName="rootComposite" presStyleCnt="0"/>
      <dgm:spPr/>
    </dgm:pt>
    <dgm:pt modelId="{9EC7A837-C594-AA49-A297-A0CCE6E70CF8}" type="pres">
      <dgm:prSet presAssocID="{42CEF22F-269D-F84F-B09F-D4E036586B90}" presName="rootText" presStyleLbl="node2" presStyleIdx="2" presStyleCnt="4" custScaleX="468918" custScaleY="306036" custLinFactX="-106960" custLinFactNeighborX="-200000" custLinFactNeighborY="-497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903166-65AC-B548-A790-464259D07CC0}" type="pres">
      <dgm:prSet presAssocID="{42CEF22F-269D-F84F-B09F-D4E036586B90}" presName="rootConnector" presStyleLbl="node2" presStyleIdx="2" presStyleCnt="4"/>
      <dgm:spPr/>
      <dgm:t>
        <a:bodyPr/>
        <a:lstStyle/>
        <a:p>
          <a:endParaRPr lang="en-US"/>
        </a:p>
      </dgm:t>
    </dgm:pt>
    <dgm:pt modelId="{64F4E877-708D-1540-A352-E051BB17B15F}" type="pres">
      <dgm:prSet presAssocID="{42CEF22F-269D-F84F-B09F-D4E036586B90}" presName="hierChild4" presStyleCnt="0"/>
      <dgm:spPr/>
    </dgm:pt>
    <dgm:pt modelId="{A4911E60-9581-C643-80D5-C524AE4E97D5}" type="pres">
      <dgm:prSet presAssocID="{DE1A0A77-89FC-264B-B6B2-DE1AD798CB02}" presName="Name37" presStyleLbl="parChTrans1D3" presStyleIdx="4" presStyleCnt="14" custSzX="2109025" custSzY="236436"/>
      <dgm:spPr/>
      <dgm:t>
        <a:bodyPr/>
        <a:lstStyle/>
        <a:p>
          <a:endParaRPr lang="en-US"/>
        </a:p>
      </dgm:t>
    </dgm:pt>
    <dgm:pt modelId="{E47C1395-70BD-1C4B-8275-60889E583A0D}" type="pres">
      <dgm:prSet presAssocID="{EE8F0B18-A007-6B42-ADE5-1427394DF264}" presName="hierRoot2" presStyleCnt="0">
        <dgm:presLayoutVars>
          <dgm:hierBranch val="init"/>
        </dgm:presLayoutVars>
      </dgm:prSet>
      <dgm:spPr/>
    </dgm:pt>
    <dgm:pt modelId="{04BB8EE2-6FD0-C848-BE0A-860977B7A11C}" type="pres">
      <dgm:prSet presAssocID="{EE8F0B18-A007-6B42-ADE5-1427394DF264}" presName="rootComposite" presStyleCnt="0"/>
      <dgm:spPr/>
    </dgm:pt>
    <dgm:pt modelId="{3956425B-F517-4440-9F9E-B5E3AA86DD1A}" type="pres">
      <dgm:prSet presAssocID="{EE8F0B18-A007-6B42-ADE5-1427394DF264}" presName="rootText" presStyleLbl="node3" presStyleIdx="4" presStyleCnt="14" custScaleX="233622" custScaleY="271289" custLinFactNeighborX="84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4D8782-C845-2348-A3A3-4BEC0CDD7FC6}" type="pres">
      <dgm:prSet presAssocID="{EE8F0B18-A007-6B42-ADE5-1427394DF264}" presName="rootConnector" presStyleLbl="node3" presStyleIdx="4" presStyleCnt="14"/>
      <dgm:spPr/>
      <dgm:t>
        <a:bodyPr/>
        <a:lstStyle/>
        <a:p>
          <a:endParaRPr lang="en-US"/>
        </a:p>
      </dgm:t>
    </dgm:pt>
    <dgm:pt modelId="{6F835B31-283E-AA49-A0B8-0C5DD3530AAD}" type="pres">
      <dgm:prSet presAssocID="{EE8F0B18-A007-6B42-ADE5-1427394DF264}" presName="hierChild4" presStyleCnt="0"/>
      <dgm:spPr/>
    </dgm:pt>
    <dgm:pt modelId="{217F03D0-C289-D24A-9AF8-730C9752A850}" type="pres">
      <dgm:prSet presAssocID="{EE8F0B18-A007-6B42-ADE5-1427394DF264}" presName="hierChild5" presStyleCnt="0"/>
      <dgm:spPr/>
    </dgm:pt>
    <dgm:pt modelId="{C1D098F5-B6A0-BC46-BBB7-D72909071451}" type="pres">
      <dgm:prSet presAssocID="{D4129D30-2A5D-7240-9947-BBEA57B05016}" presName="Name37" presStyleLbl="parChTrans1D3" presStyleIdx="5" presStyleCnt="14" custSzX="1511743" custSzY="236436"/>
      <dgm:spPr/>
      <dgm:t>
        <a:bodyPr/>
        <a:lstStyle/>
        <a:p>
          <a:endParaRPr lang="en-US"/>
        </a:p>
      </dgm:t>
    </dgm:pt>
    <dgm:pt modelId="{E46A60AB-AAE6-AF40-B728-841551ED60E6}" type="pres">
      <dgm:prSet presAssocID="{17A27917-9A6C-584C-AC66-C40C025C3C91}" presName="hierRoot2" presStyleCnt="0">
        <dgm:presLayoutVars>
          <dgm:hierBranch val="init"/>
        </dgm:presLayoutVars>
      </dgm:prSet>
      <dgm:spPr/>
    </dgm:pt>
    <dgm:pt modelId="{7C816CCB-487A-5249-A3C2-55E730C4AFCD}" type="pres">
      <dgm:prSet presAssocID="{17A27917-9A6C-584C-AC66-C40C025C3C91}" presName="rootComposite" presStyleCnt="0"/>
      <dgm:spPr/>
    </dgm:pt>
    <dgm:pt modelId="{773D94D1-9696-4640-969B-B3309B56B18C}" type="pres">
      <dgm:prSet presAssocID="{17A27917-9A6C-584C-AC66-C40C025C3C91}" presName="rootText" presStyleLbl="node3" presStyleIdx="5" presStyleCnt="14" custScaleX="239585" custScaleY="1063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9F7AEB-1332-1B4E-880E-501883D4F920}" type="pres">
      <dgm:prSet presAssocID="{17A27917-9A6C-584C-AC66-C40C025C3C91}" presName="rootConnector" presStyleLbl="node3" presStyleIdx="5" presStyleCnt="14"/>
      <dgm:spPr/>
      <dgm:t>
        <a:bodyPr/>
        <a:lstStyle/>
        <a:p>
          <a:endParaRPr lang="en-US"/>
        </a:p>
      </dgm:t>
    </dgm:pt>
    <dgm:pt modelId="{BF4DCCF2-23AE-C74A-AD5D-9276C2547BEF}" type="pres">
      <dgm:prSet presAssocID="{17A27917-9A6C-584C-AC66-C40C025C3C91}" presName="hierChild4" presStyleCnt="0"/>
      <dgm:spPr/>
    </dgm:pt>
    <dgm:pt modelId="{DC425BF4-7213-AE4B-A8C4-7215FDA5A292}" type="pres">
      <dgm:prSet presAssocID="{17A27917-9A6C-584C-AC66-C40C025C3C91}" presName="hierChild5" presStyleCnt="0"/>
      <dgm:spPr/>
    </dgm:pt>
    <dgm:pt modelId="{FA019669-E45B-164B-B0D1-7069A62DA895}" type="pres">
      <dgm:prSet presAssocID="{1DB97DD3-269D-B24E-A4DD-944FD0395DB4}" presName="Name37" presStyleLbl="parChTrans1D3" presStyleIdx="6" presStyleCnt="14" custSzX="935340" custSzY="236436"/>
      <dgm:spPr/>
      <dgm:t>
        <a:bodyPr/>
        <a:lstStyle/>
        <a:p>
          <a:endParaRPr lang="en-US"/>
        </a:p>
      </dgm:t>
    </dgm:pt>
    <dgm:pt modelId="{A8F4CD7E-65E2-294F-A457-B2959898EFAB}" type="pres">
      <dgm:prSet presAssocID="{0CE29B4E-9B9F-D941-998A-CA6FFE7D311F}" presName="hierRoot2" presStyleCnt="0">
        <dgm:presLayoutVars>
          <dgm:hierBranch val="init"/>
        </dgm:presLayoutVars>
      </dgm:prSet>
      <dgm:spPr/>
    </dgm:pt>
    <dgm:pt modelId="{43A166E1-19D4-8246-BCE1-4B05C5A08854}" type="pres">
      <dgm:prSet presAssocID="{0CE29B4E-9B9F-D941-998A-CA6FFE7D311F}" presName="rootComposite" presStyleCnt="0"/>
      <dgm:spPr/>
    </dgm:pt>
    <dgm:pt modelId="{1C069DA0-2352-4A4A-9866-906D1578BF7A}" type="pres">
      <dgm:prSet presAssocID="{0CE29B4E-9B9F-D941-998A-CA6FFE7D311F}" presName="rootText" presStyleLbl="node3" presStyleIdx="6" presStyleCnt="14" custScaleX="160696" custScaleY="922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8CC4CD-A768-3E4B-8A41-5089669E494D}" type="pres">
      <dgm:prSet presAssocID="{0CE29B4E-9B9F-D941-998A-CA6FFE7D311F}" presName="rootConnector" presStyleLbl="node3" presStyleIdx="6" presStyleCnt="14"/>
      <dgm:spPr/>
      <dgm:t>
        <a:bodyPr/>
        <a:lstStyle/>
        <a:p>
          <a:endParaRPr lang="en-US"/>
        </a:p>
      </dgm:t>
    </dgm:pt>
    <dgm:pt modelId="{86ACBAD9-AAD0-ED4A-BD44-36EDECD85031}" type="pres">
      <dgm:prSet presAssocID="{0CE29B4E-9B9F-D941-998A-CA6FFE7D311F}" presName="hierChild4" presStyleCnt="0"/>
      <dgm:spPr/>
    </dgm:pt>
    <dgm:pt modelId="{FF1DA183-8AD3-8245-B025-1B696E78B3DF}" type="pres">
      <dgm:prSet presAssocID="{3BD48D46-D650-894B-A4A8-F51DE90C18B5}" presName="Name37" presStyleLbl="parChTrans1D4" presStyleIdx="34" presStyleCnt="67"/>
      <dgm:spPr/>
      <dgm:t>
        <a:bodyPr/>
        <a:lstStyle/>
        <a:p>
          <a:endParaRPr lang="en-US"/>
        </a:p>
      </dgm:t>
    </dgm:pt>
    <dgm:pt modelId="{65CE4B89-6AC4-B14F-9331-D17F2AC9262F}" type="pres">
      <dgm:prSet presAssocID="{518EAE57-5629-0D49-83EF-BF3A2D8E7760}" presName="hierRoot2" presStyleCnt="0">
        <dgm:presLayoutVars>
          <dgm:hierBranch val="init"/>
        </dgm:presLayoutVars>
      </dgm:prSet>
      <dgm:spPr/>
    </dgm:pt>
    <dgm:pt modelId="{B10E4ADB-C28C-0947-9065-A107506155E3}" type="pres">
      <dgm:prSet presAssocID="{518EAE57-5629-0D49-83EF-BF3A2D8E7760}" presName="rootComposite" presStyleCnt="0"/>
      <dgm:spPr/>
    </dgm:pt>
    <dgm:pt modelId="{73CE2CBE-B205-C340-80BD-38B80DACCD60}" type="pres">
      <dgm:prSet presAssocID="{518EAE57-5629-0D49-83EF-BF3A2D8E7760}" presName="rootText" presStyleLbl="node4" presStyleIdx="34" presStyleCnt="67" custScaleX="182979" custScaleY="2304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E9DD8A-CF0B-6D4A-9529-DB28C0F374F0}" type="pres">
      <dgm:prSet presAssocID="{518EAE57-5629-0D49-83EF-BF3A2D8E7760}" presName="rootConnector" presStyleLbl="node4" presStyleIdx="34" presStyleCnt="67"/>
      <dgm:spPr/>
      <dgm:t>
        <a:bodyPr/>
        <a:lstStyle/>
        <a:p>
          <a:endParaRPr lang="en-US"/>
        </a:p>
      </dgm:t>
    </dgm:pt>
    <dgm:pt modelId="{9BEFAE45-191F-0C47-8154-EFC9E7547940}" type="pres">
      <dgm:prSet presAssocID="{518EAE57-5629-0D49-83EF-BF3A2D8E7760}" presName="hierChild4" presStyleCnt="0"/>
      <dgm:spPr/>
    </dgm:pt>
    <dgm:pt modelId="{68BD5278-FB17-0B47-B260-8AACEF607B1B}" type="pres">
      <dgm:prSet presAssocID="{518EAE57-5629-0D49-83EF-BF3A2D8E7760}" presName="hierChild5" presStyleCnt="0"/>
      <dgm:spPr/>
    </dgm:pt>
    <dgm:pt modelId="{C8BC2C6C-961C-9A4B-B442-626E6D3175B8}" type="pres">
      <dgm:prSet presAssocID="{0CE29B4E-9B9F-D941-998A-CA6FFE7D311F}" presName="hierChild5" presStyleCnt="0"/>
      <dgm:spPr/>
    </dgm:pt>
    <dgm:pt modelId="{2DDBDBAF-4AC4-DB4D-8530-9230145D0C3C}" type="pres">
      <dgm:prSet presAssocID="{A8F8432F-E6FE-B34C-83BF-158964DC8980}" presName="Name37" presStyleLbl="parChTrans1D3" presStyleIdx="7" presStyleCnt="14" custSzX="358937" custSzY="236436"/>
      <dgm:spPr/>
      <dgm:t>
        <a:bodyPr/>
        <a:lstStyle/>
        <a:p>
          <a:endParaRPr lang="en-US"/>
        </a:p>
      </dgm:t>
    </dgm:pt>
    <dgm:pt modelId="{3A747F4C-4E18-6249-9254-B2D32B66ABE0}" type="pres">
      <dgm:prSet presAssocID="{FE7174E6-68FB-814F-A28E-69B1E34E525F}" presName="hierRoot2" presStyleCnt="0">
        <dgm:presLayoutVars>
          <dgm:hierBranch val="init"/>
        </dgm:presLayoutVars>
      </dgm:prSet>
      <dgm:spPr/>
    </dgm:pt>
    <dgm:pt modelId="{786B429F-33F7-FF4D-863F-59740D2AC01A}" type="pres">
      <dgm:prSet presAssocID="{FE7174E6-68FB-814F-A28E-69B1E34E525F}" presName="rootComposite" presStyleCnt="0"/>
      <dgm:spPr/>
    </dgm:pt>
    <dgm:pt modelId="{3245C82D-1C56-F545-B888-A7A1FD26A1D5}" type="pres">
      <dgm:prSet presAssocID="{FE7174E6-68FB-814F-A28E-69B1E34E525F}" presName="rootText" presStyleLbl="node3" presStyleIdx="7" presStyleCnt="14" custScaleX="160696" custScaleY="2461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ADBDA1-D1B6-9840-A8A2-2896C6A3AC65}" type="pres">
      <dgm:prSet presAssocID="{FE7174E6-68FB-814F-A28E-69B1E34E525F}" presName="rootConnector" presStyleLbl="node3" presStyleIdx="7" presStyleCnt="14"/>
      <dgm:spPr/>
      <dgm:t>
        <a:bodyPr/>
        <a:lstStyle/>
        <a:p>
          <a:endParaRPr lang="en-US"/>
        </a:p>
      </dgm:t>
    </dgm:pt>
    <dgm:pt modelId="{E36899E2-F5E6-BF44-AF1A-B68EA1B74B1F}" type="pres">
      <dgm:prSet presAssocID="{FE7174E6-68FB-814F-A28E-69B1E34E525F}" presName="hierChild4" presStyleCnt="0"/>
      <dgm:spPr/>
    </dgm:pt>
    <dgm:pt modelId="{E0ECBEBE-0C06-2641-8F2D-F16449390921}" type="pres">
      <dgm:prSet presAssocID="{FE7174E6-68FB-814F-A28E-69B1E34E525F}" presName="hierChild5" presStyleCnt="0"/>
      <dgm:spPr/>
    </dgm:pt>
    <dgm:pt modelId="{3F38A111-B487-5546-ACDD-DBA0E764C328}" type="pres">
      <dgm:prSet presAssocID="{ACC94D39-05B6-B148-803B-6EDD104A167E}" presName="Name37" presStyleLbl="parChTrans1D3" presStyleIdx="8" presStyleCnt="14" custSzX="538860" custSzY="236436"/>
      <dgm:spPr/>
      <dgm:t>
        <a:bodyPr/>
        <a:lstStyle/>
        <a:p>
          <a:endParaRPr lang="en-US"/>
        </a:p>
      </dgm:t>
    </dgm:pt>
    <dgm:pt modelId="{2BD4E304-7847-534E-A59E-10E1C0C50ECF}" type="pres">
      <dgm:prSet presAssocID="{000D9A90-E388-CC4D-8B4C-843121345AA9}" presName="hierRoot2" presStyleCnt="0">
        <dgm:presLayoutVars>
          <dgm:hierBranch val="init"/>
        </dgm:presLayoutVars>
      </dgm:prSet>
      <dgm:spPr/>
    </dgm:pt>
    <dgm:pt modelId="{65F5E764-DF5A-6F42-821B-49969AF92CF2}" type="pres">
      <dgm:prSet presAssocID="{000D9A90-E388-CC4D-8B4C-843121345AA9}" presName="rootComposite" presStyleCnt="0"/>
      <dgm:spPr/>
    </dgm:pt>
    <dgm:pt modelId="{5F06595C-A750-B842-9915-A4D02A7B5B12}" type="pres">
      <dgm:prSet presAssocID="{000D9A90-E388-CC4D-8B4C-843121345AA9}" presName="rootText" presStyleLbl="node3" presStyleIdx="8" presStyleCnt="14" custScaleX="245917" custScaleY="157883" custLinFactNeighborX="674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F3C4C6-27E8-424C-A296-DDDA9B086F3E}" type="pres">
      <dgm:prSet presAssocID="{000D9A90-E388-CC4D-8B4C-843121345AA9}" presName="rootConnector" presStyleLbl="node3" presStyleIdx="8" presStyleCnt="14"/>
      <dgm:spPr/>
      <dgm:t>
        <a:bodyPr/>
        <a:lstStyle/>
        <a:p>
          <a:endParaRPr lang="en-US"/>
        </a:p>
      </dgm:t>
    </dgm:pt>
    <dgm:pt modelId="{9692DE96-8CE3-E943-95E0-B2433D3B56BE}" type="pres">
      <dgm:prSet presAssocID="{000D9A90-E388-CC4D-8B4C-843121345AA9}" presName="hierChild4" presStyleCnt="0"/>
      <dgm:spPr/>
    </dgm:pt>
    <dgm:pt modelId="{ED8AE548-4701-CD43-B6EF-C497B65A5A85}" type="pres">
      <dgm:prSet presAssocID="{1F9A9D3E-4230-954D-8AE2-EF6DC4FED6EA}" presName="Name37" presStyleLbl="parChTrans1D4" presStyleIdx="35" presStyleCnt="67" custSzX="226426" custSzY="125755"/>
      <dgm:spPr/>
      <dgm:t>
        <a:bodyPr/>
        <a:lstStyle/>
        <a:p>
          <a:endParaRPr lang="en-US"/>
        </a:p>
      </dgm:t>
    </dgm:pt>
    <dgm:pt modelId="{17885485-3577-D048-A335-A6252A6C194C}" type="pres">
      <dgm:prSet presAssocID="{26A7430A-2501-594A-B228-F916F45408D7}" presName="hierRoot2" presStyleCnt="0">
        <dgm:presLayoutVars>
          <dgm:hierBranch val="init"/>
        </dgm:presLayoutVars>
      </dgm:prSet>
      <dgm:spPr/>
    </dgm:pt>
    <dgm:pt modelId="{78657AA2-3B7E-8546-B422-BE848B5C4763}" type="pres">
      <dgm:prSet presAssocID="{26A7430A-2501-594A-B228-F916F45408D7}" presName="rootComposite" presStyleCnt="0"/>
      <dgm:spPr/>
    </dgm:pt>
    <dgm:pt modelId="{FBFBD64F-44AF-4E46-B680-7B791FCCAFE0}" type="pres">
      <dgm:prSet presAssocID="{26A7430A-2501-594A-B228-F916F45408D7}" presName="rootText" presStyleLbl="node4" presStyleIdx="35" presStyleCnt="67" custScaleX="160696" custScaleY="201780" custLinFactNeighborX="574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E64239-190A-C44D-88D0-69F08BC5AA80}" type="pres">
      <dgm:prSet presAssocID="{26A7430A-2501-594A-B228-F916F45408D7}" presName="rootConnector" presStyleLbl="node4" presStyleIdx="35" presStyleCnt="67"/>
      <dgm:spPr/>
      <dgm:t>
        <a:bodyPr/>
        <a:lstStyle/>
        <a:p>
          <a:endParaRPr lang="en-US"/>
        </a:p>
      </dgm:t>
    </dgm:pt>
    <dgm:pt modelId="{DEC70B8A-A575-C940-82FB-14E388C96051}" type="pres">
      <dgm:prSet presAssocID="{26A7430A-2501-594A-B228-F916F45408D7}" presName="hierChild4" presStyleCnt="0"/>
      <dgm:spPr/>
    </dgm:pt>
    <dgm:pt modelId="{1A724D85-644F-4A4F-8078-E505699B2B96}" type="pres">
      <dgm:prSet presAssocID="{26A7430A-2501-594A-B228-F916F45408D7}" presName="hierChild5" presStyleCnt="0"/>
      <dgm:spPr/>
    </dgm:pt>
    <dgm:pt modelId="{221FE8B3-C661-C446-A105-A5D0EC802CD2}" type="pres">
      <dgm:prSet presAssocID="{775F267F-6DDC-1D44-BDA1-4A16FB56F8CA}" presName="Name37" presStyleLbl="parChTrans1D4" presStyleIdx="36" presStyleCnt="67" custSzX="226426" custSzY="319855"/>
      <dgm:spPr/>
      <dgm:t>
        <a:bodyPr/>
        <a:lstStyle/>
        <a:p>
          <a:endParaRPr lang="en-US"/>
        </a:p>
      </dgm:t>
    </dgm:pt>
    <dgm:pt modelId="{E056C899-ACA2-3542-B0E8-F296B40D1DE7}" type="pres">
      <dgm:prSet presAssocID="{A2C6A238-8D89-5547-9460-9BD1F1C3A1C3}" presName="hierRoot2" presStyleCnt="0">
        <dgm:presLayoutVars>
          <dgm:hierBranch val="init"/>
        </dgm:presLayoutVars>
      </dgm:prSet>
      <dgm:spPr/>
    </dgm:pt>
    <dgm:pt modelId="{E5F91AAD-22B3-4A47-B508-13C2FD996D46}" type="pres">
      <dgm:prSet presAssocID="{A2C6A238-8D89-5547-9460-9BD1F1C3A1C3}" presName="rootComposite" presStyleCnt="0"/>
      <dgm:spPr/>
    </dgm:pt>
    <dgm:pt modelId="{42823413-D50B-C241-951F-5487BD14C79D}" type="pres">
      <dgm:prSet presAssocID="{A2C6A238-8D89-5547-9460-9BD1F1C3A1C3}" presName="rootText" presStyleLbl="node4" presStyleIdx="36" presStyleCnt="67" custScaleX="280716" custScaleY="239544" custLinFactNeighborX="514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0163EF-56D6-E745-B993-F31747774324}" type="pres">
      <dgm:prSet presAssocID="{A2C6A238-8D89-5547-9460-9BD1F1C3A1C3}" presName="rootConnector" presStyleLbl="node4" presStyleIdx="36" presStyleCnt="67"/>
      <dgm:spPr/>
      <dgm:t>
        <a:bodyPr/>
        <a:lstStyle/>
        <a:p>
          <a:endParaRPr lang="en-US"/>
        </a:p>
      </dgm:t>
    </dgm:pt>
    <dgm:pt modelId="{AC260D22-5929-F84F-B29A-C37387069C3C}" type="pres">
      <dgm:prSet presAssocID="{A2C6A238-8D89-5547-9460-9BD1F1C3A1C3}" presName="hierChild4" presStyleCnt="0"/>
      <dgm:spPr/>
    </dgm:pt>
    <dgm:pt modelId="{D22660AB-50A4-554B-9586-EB92D6E058FE}" type="pres">
      <dgm:prSet presAssocID="{A2C6A238-8D89-5547-9460-9BD1F1C3A1C3}" presName="hierChild5" presStyleCnt="0"/>
      <dgm:spPr/>
    </dgm:pt>
    <dgm:pt modelId="{58419F8A-A2F5-FE4B-929F-38DC499520F2}" type="pres">
      <dgm:prSet presAssocID="{B87C28BD-4CA3-944F-930A-D2D536534A59}" presName="Name37" presStyleLbl="parChTrans1D4" presStyleIdx="37" presStyleCnt="67" custSzX="226426" custSzY="513956"/>
      <dgm:spPr/>
      <dgm:t>
        <a:bodyPr/>
        <a:lstStyle/>
        <a:p>
          <a:endParaRPr lang="en-US"/>
        </a:p>
      </dgm:t>
    </dgm:pt>
    <dgm:pt modelId="{484FC387-ACFE-2C46-B182-EB1C1D43D160}" type="pres">
      <dgm:prSet presAssocID="{A8C5A3D4-8371-F446-A582-A910B7AD1C50}" presName="hierRoot2" presStyleCnt="0">
        <dgm:presLayoutVars>
          <dgm:hierBranch val="init"/>
        </dgm:presLayoutVars>
      </dgm:prSet>
      <dgm:spPr/>
    </dgm:pt>
    <dgm:pt modelId="{ED3F66EE-85B7-F34F-B5E2-84325213B7CB}" type="pres">
      <dgm:prSet presAssocID="{A8C5A3D4-8371-F446-A582-A910B7AD1C50}" presName="rootComposite" presStyleCnt="0"/>
      <dgm:spPr/>
    </dgm:pt>
    <dgm:pt modelId="{D5D08713-9B8B-6F42-8FC1-7842542551C9}" type="pres">
      <dgm:prSet presAssocID="{A8C5A3D4-8371-F446-A582-A910B7AD1C50}" presName="rootText" presStyleLbl="node4" presStyleIdx="37" presStyleCnt="67" custScaleX="383125" custScaleY="200152" custLinFactNeighborX="484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64589D-BB7A-4E47-9C32-88353AFB6D83}" type="pres">
      <dgm:prSet presAssocID="{A8C5A3D4-8371-F446-A582-A910B7AD1C50}" presName="rootConnector" presStyleLbl="node4" presStyleIdx="37" presStyleCnt="67"/>
      <dgm:spPr/>
      <dgm:t>
        <a:bodyPr/>
        <a:lstStyle/>
        <a:p>
          <a:endParaRPr lang="en-US"/>
        </a:p>
      </dgm:t>
    </dgm:pt>
    <dgm:pt modelId="{DD7251DF-BC9C-FF47-8314-CCA70A0042D8}" type="pres">
      <dgm:prSet presAssocID="{A8C5A3D4-8371-F446-A582-A910B7AD1C50}" presName="hierChild4" presStyleCnt="0"/>
      <dgm:spPr/>
    </dgm:pt>
    <dgm:pt modelId="{C79E61DC-C7A4-324F-8D83-1892C6EF6C2F}" type="pres">
      <dgm:prSet presAssocID="{A8C5A3D4-8371-F446-A582-A910B7AD1C50}" presName="hierChild5" presStyleCnt="0"/>
      <dgm:spPr/>
    </dgm:pt>
    <dgm:pt modelId="{FC6C3D10-B070-9E4F-AF49-9BD2279A20D0}" type="pres">
      <dgm:prSet presAssocID="{AF615DF1-D7BD-D443-9B84-46DA5A1117F1}" presName="Name37" presStyleLbl="parChTrans1D4" presStyleIdx="38" presStyleCnt="67" custSzX="226426" custSzY="708056"/>
      <dgm:spPr/>
      <dgm:t>
        <a:bodyPr/>
        <a:lstStyle/>
        <a:p>
          <a:endParaRPr lang="en-US"/>
        </a:p>
      </dgm:t>
    </dgm:pt>
    <dgm:pt modelId="{D6A7D7B9-C906-0441-B6C9-AFBA5B50912D}" type="pres">
      <dgm:prSet presAssocID="{94A17CE5-0154-4D49-A1FC-872CB7098EB6}" presName="hierRoot2" presStyleCnt="0">
        <dgm:presLayoutVars>
          <dgm:hierBranch val="init"/>
        </dgm:presLayoutVars>
      </dgm:prSet>
      <dgm:spPr/>
    </dgm:pt>
    <dgm:pt modelId="{4C7C0474-EF26-3B48-B4E1-5D590A26BF53}" type="pres">
      <dgm:prSet presAssocID="{94A17CE5-0154-4D49-A1FC-872CB7098EB6}" presName="rootComposite" presStyleCnt="0"/>
      <dgm:spPr/>
    </dgm:pt>
    <dgm:pt modelId="{F73E07E2-4281-1449-B00B-3E0346A246DB}" type="pres">
      <dgm:prSet presAssocID="{94A17CE5-0154-4D49-A1FC-872CB7098EB6}" presName="rootText" presStyleLbl="node4" presStyleIdx="38" presStyleCnt="67" custScaleX="248632" custScaleY="117192" custLinFactNeighborX="514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7E5FE9-5FBD-464D-A611-AC4210D00BEE}" type="pres">
      <dgm:prSet presAssocID="{94A17CE5-0154-4D49-A1FC-872CB7098EB6}" presName="rootConnector" presStyleLbl="node4" presStyleIdx="38" presStyleCnt="67"/>
      <dgm:spPr/>
      <dgm:t>
        <a:bodyPr/>
        <a:lstStyle/>
        <a:p>
          <a:endParaRPr lang="en-US"/>
        </a:p>
      </dgm:t>
    </dgm:pt>
    <dgm:pt modelId="{152DC0D0-0AE6-1148-9610-53A885714A6A}" type="pres">
      <dgm:prSet presAssocID="{94A17CE5-0154-4D49-A1FC-872CB7098EB6}" presName="hierChild4" presStyleCnt="0"/>
      <dgm:spPr/>
    </dgm:pt>
    <dgm:pt modelId="{FF95124A-8288-A344-BE30-E632F068037F}" type="pres">
      <dgm:prSet presAssocID="{94A17CE5-0154-4D49-A1FC-872CB7098EB6}" presName="hierChild5" presStyleCnt="0"/>
      <dgm:spPr/>
    </dgm:pt>
    <dgm:pt modelId="{27FF78A9-6CD5-084D-912B-1026FAE6BBD0}" type="pres">
      <dgm:prSet presAssocID="{5A74AAF8-42FF-AB46-8C77-B5E341E07D32}" presName="Name37" presStyleLbl="parChTrans1D4" presStyleIdx="39" presStyleCnt="67" custSzX="226426" custSzY="902157"/>
      <dgm:spPr/>
      <dgm:t>
        <a:bodyPr/>
        <a:lstStyle/>
        <a:p>
          <a:endParaRPr lang="en-US"/>
        </a:p>
      </dgm:t>
    </dgm:pt>
    <dgm:pt modelId="{86F2CC1B-8CD5-6E40-8C82-043B6CDA99AD}" type="pres">
      <dgm:prSet presAssocID="{0C229A37-59D5-3744-B868-4FD404F30F96}" presName="hierRoot2" presStyleCnt="0">
        <dgm:presLayoutVars>
          <dgm:hierBranch val="init"/>
        </dgm:presLayoutVars>
      </dgm:prSet>
      <dgm:spPr/>
    </dgm:pt>
    <dgm:pt modelId="{A730E24D-F7DC-4644-B79C-3B9AE5118EE8}" type="pres">
      <dgm:prSet presAssocID="{0C229A37-59D5-3744-B868-4FD404F30F96}" presName="rootComposite" presStyleCnt="0"/>
      <dgm:spPr/>
    </dgm:pt>
    <dgm:pt modelId="{570C8922-36D2-B049-99A4-181F976227CE}" type="pres">
      <dgm:prSet presAssocID="{0C229A37-59D5-3744-B868-4FD404F30F96}" presName="rootText" presStyleLbl="node4" presStyleIdx="39" presStyleCnt="67" custScaleX="339537" custScaleY="151275" custLinFactNeighborX="514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1B7268-6E54-D244-821D-85E947D70265}" type="pres">
      <dgm:prSet presAssocID="{0C229A37-59D5-3744-B868-4FD404F30F96}" presName="rootConnector" presStyleLbl="node4" presStyleIdx="39" presStyleCnt="67"/>
      <dgm:spPr/>
      <dgm:t>
        <a:bodyPr/>
        <a:lstStyle/>
        <a:p>
          <a:endParaRPr lang="en-US"/>
        </a:p>
      </dgm:t>
    </dgm:pt>
    <dgm:pt modelId="{B2FEAE74-5B34-D940-8FB4-383A6263710C}" type="pres">
      <dgm:prSet presAssocID="{0C229A37-59D5-3744-B868-4FD404F30F96}" presName="hierChild4" presStyleCnt="0"/>
      <dgm:spPr/>
    </dgm:pt>
    <dgm:pt modelId="{AF13480F-9EC9-4742-941A-18DC44BD64BA}" type="pres">
      <dgm:prSet presAssocID="{0C229A37-59D5-3744-B868-4FD404F30F96}" presName="hierChild5" presStyleCnt="0"/>
      <dgm:spPr/>
    </dgm:pt>
    <dgm:pt modelId="{7A14DD3E-2C07-B947-B201-A0B42BEFEDCF}" type="pres">
      <dgm:prSet presAssocID="{ACD6726A-5607-834B-BB7C-00D375D383B6}" presName="Name37" presStyleLbl="parChTrans1D4" presStyleIdx="40" presStyleCnt="67" custSzX="226426" custSzY="1096257"/>
      <dgm:spPr/>
      <dgm:t>
        <a:bodyPr/>
        <a:lstStyle/>
        <a:p>
          <a:endParaRPr lang="en-US"/>
        </a:p>
      </dgm:t>
    </dgm:pt>
    <dgm:pt modelId="{5A161C76-A9A0-3F42-9D5F-25C70B78806C}" type="pres">
      <dgm:prSet presAssocID="{AD5185F8-910C-8648-97EF-DCD91AA88C54}" presName="hierRoot2" presStyleCnt="0">
        <dgm:presLayoutVars>
          <dgm:hierBranch val="init"/>
        </dgm:presLayoutVars>
      </dgm:prSet>
      <dgm:spPr/>
    </dgm:pt>
    <dgm:pt modelId="{BAA4559A-0FCF-454E-B152-E523C4C13E4B}" type="pres">
      <dgm:prSet presAssocID="{AD5185F8-910C-8648-97EF-DCD91AA88C54}" presName="rootComposite" presStyleCnt="0"/>
      <dgm:spPr/>
    </dgm:pt>
    <dgm:pt modelId="{F9590F7A-3468-F84F-A6F7-43DBC5C79CA1}" type="pres">
      <dgm:prSet presAssocID="{AD5185F8-910C-8648-97EF-DCD91AA88C54}" presName="rootText" presStyleLbl="node4" presStyleIdx="40" presStyleCnt="67" custScaleX="315283" custScaleY="82870" custLinFactNeighborX="484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C5F23E-EA27-E54D-BF08-241316C90C07}" type="pres">
      <dgm:prSet presAssocID="{AD5185F8-910C-8648-97EF-DCD91AA88C54}" presName="rootConnector" presStyleLbl="node4" presStyleIdx="40" presStyleCnt="67"/>
      <dgm:spPr/>
      <dgm:t>
        <a:bodyPr/>
        <a:lstStyle/>
        <a:p>
          <a:endParaRPr lang="en-US"/>
        </a:p>
      </dgm:t>
    </dgm:pt>
    <dgm:pt modelId="{EB0802C3-C72E-1B4F-A3DC-E655F1F90FE6}" type="pres">
      <dgm:prSet presAssocID="{AD5185F8-910C-8648-97EF-DCD91AA88C54}" presName="hierChild4" presStyleCnt="0"/>
      <dgm:spPr/>
    </dgm:pt>
    <dgm:pt modelId="{41449F0F-1E72-764F-947D-9A683425186A}" type="pres">
      <dgm:prSet presAssocID="{AD5185F8-910C-8648-97EF-DCD91AA88C54}" presName="hierChild5" presStyleCnt="0"/>
      <dgm:spPr/>
    </dgm:pt>
    <dgm:pt modelId="{7EEF6942-3147-D949-A5B7-50B3CDF2BCE4}" type="pres">
      <dgm:prSet presAssocID="{D1A34BD3-CDF1-634F-9960-BCD1DB7B62AE}" presName="Name37" presStyleLbl="parChTrans1D4" presStyleIdx="41" presStyleCnt="67" custSzX="226426" custSzY="1290358"/>
      <dgm:spPr/>
      <dgm:t>
        <a:bodyPr/>
        <a:lstStyle/>
        <a:p>
          <a:endParaRPr lang="en-US"/>
        </a:p>
      </dgm:t>
    </dgm:pt>
    <dgm:pt modelId="{283BDB4D-2977-7B42-B5E7-D1653DE17EE5}" type="pres">
      <dgm:prSet presAssocID="{60DB3165-4B58-C640-91C5-2517B185AD98}" presName="hierRoot2" presStyleCnt="0">
        <dgm:presLayoutVars>
          <dgm:hierBranch val="init"/>
        </dgm:presLayoutVars>
      </dgm:prSet>
      <dgm:spPr/>
    </dgm:pt>
    <dgm:pt modelId="{31B078DF-33D7-B24D-895C-739BAC715505}" type="pres">
      <dgm:prSet presAssocID="{60DB3165-4B58-C640-91C5-2517B185AD98}" presName="rootComposite" presStyleCnt="0"/>
      <dgm:spPr/>
    </dgm:pt>
    <dgm:pt modelId="{DFFCA0DB-4228-4344-9FFE-7DC9E1F53CD5}" type="pres">
      <dgm:prSet presAssocID="{60DB3165-4B58-C640-91C5-2517B185AD98}" presName="rootText" presStyleLbl="node4" presStyleIdx="41" presStyleCnt="67" custScaleX="370975" custScaleY="180351" custLinFactNeighborX="484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9B56AB-0257-5C46-A972-42C1514F83D1}" type="pres">
      <dgm:prSet presAssocID="{60DB3165-4B58-C640-91C5-2517B185AD98}" presName="rootConnector" presStyleLbl="node4" presStyleIdx="41" presStyleCnt="67"/>
      <dgm:spPr/>
      <dgm:t>
        <a:bodyPr/>
        <a:lstStyle/>
        <a:p>
          <a:endParaRPr lang="en-US"/>
        </a:p>
      </dgm:t>
    </dgm:pt>
    <dgm:pt modelId="{C21E9FB6-9C6F-0A4B-9C94-C20DB9E24F12}" type="pres">
      <dgm:prSet presAssocID="{60DB3165-4B58-C640-91C5-2517B185AD98}" presName="hierChild4" presStyleCnt="0"/>
      <dgm:spPr/>
    </dgm:pt>
    <dgm:pt modelId="{B8094C79-79AD-F645-B0C7-E1DAF4D90D39}" type="pres">
      <dgm:prSet presAssocID="{60DB3165-4B58-C640-91C5-2517B185AD98}" presName="hierChild5" presStyleCnt="0"/>
      <dgm:spPr/>
    </dgm:pt>
    <dgm:pt modelId="{4F455469-1A89-CA48-833E-31B23D444ABA}" type="pres">
      <dgm:prSet presAssocID="{000D9A90-E388-CC4D-8B4C-843121345AA9}" presName="hierChild5" presStyleCnt="0"/>
      <dgm:spPr/>
    </dgm:pt>
    <dgm:pt modelId="{7A06E4A1-44FA-3D46-A952-E852B68EEE8F}" type="pres">
      <dgm:prSet presAssocID="{2EEC36D2-D968-A847-BDFD-41CE59E25E6B}" presName="Name37" presStyleLbl="parChTrans1D3" presStyleIdx="9" presStyleCnt="14" custSzX="1197470" custSzY="236436"/>
      <dgm:spPr/>
      <dgm:t>
        <a:bodyPr/>
        <a:lstStyle/>
        <a:p>
          <a:endParaRPr lang="en-US"/>
        </a:p>
      </dgm:t>
    </dgm:pt>
    <dgm:pt modelId="{0B618C64-68DE-C84F-A6D6-849266CBD0E0}" type="pres">
      <dgm:prSet presAssocID="{4AEBED34-B839-2843-BEA8-439519D67501}" presName="hierRoot2" presStyleCnt="0">
        <dgm:presLayoutVars>
          <dgm:hierBranch val="init"/>
        </dgm:presLayoutVars>
      </dgm:prSet>
      <dgm:spPr/>
    </dgm:pt>
    <dgm:pt modelId="{336247D8-81CF-3145-90C6-2246A3E181B5}" type="pres">
      <dgm:prSet presAssocID="{4AEBED34-B839-2843-BEA8-439519D67501}" presName="rootComposite" presStyleCnt="0"/>
      <dgm:spPr/>
    </dgm:pt>
    <dgm:pt modelId="{633A929B-6F02-824B-A913-E3C3F0B2F776}" type="pres">
      <dgm:prSet presAssocID="{4AEBED34-B839-2843-BEA8-439519D67501}" presName="rootText" presStyleLbl="node3" presStyleIdx="9" presStyleCnt="14" custScaleX="216159" custScaleY="116218" custLinFactNeighborX="674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D8ED36-E0AD-2841-8AD7-DAE440161448}" type="pres">
      <dgm:prSet presAssocID="{4AEBED34-B839-2843-BEA8-439519D67501}" presName="rootConnector" presStyleLbl="node3" presStyleIdx="9" presStyleCnt="14"/>
      <dgm:spPr/>
      <dgm:t>
        <a:bodyPr/>
        <a:lstStyle/>
        <a:p>
          <a:endParaRPr lang="en-US"/>
        </a:p>
      </dgm:t>
    </dgm:pt>
    <dgm:pt modelId="{6778FF37-B612-D841-A2CD-BD890D535EDE}" type="pres">
      <dgm:prSet presAssocID="{4AEBED34-B839-2843-BEA8-439519D67501}" presName="hierChild4" presStyleCnt="0"/>
      <dgm:spPr/>
    </dgm:pt>
    <dgm:pt modelId="{03B7FBAB-CC35-8F44-ACAC-06BADAE3A5E1}" type="pres">
      <dgm:prSet presAssocID="{31629CAD-4579-7843-A675-861BD75E44ED}" presName="Name37" presStyleLbl="parChTrans1D4" presStyleIdx="42" presStyleCnt="67"/>
      <dgm:spPr/>
      <dgm:t>
        <a:bodyPr/>
        <a:lstStyle/>
        <a:p>
          <a:endParaRPr lang="en-US"/>
        </a:p>
      </dgm:t>
    </dgm:pt>
    <dgm:pt modelId="{4622E0DD-4747-A64D-B8E7-7026D2532189}" type="pres">
      <dgm:prSet presAssocID="{988C7D48-C25A-5E47-8CCA-27BCC7E88F25}" presName="hierRoot2" presStyleCnt="0">
        <dgm:presLayoutVars>
          <dgm:hierBranch val="init"/>
        </dgm:presLayoutVars>
      </dgm:prSet>
      <dgm:spPr/>
    </dgm:pt>
    <dgm:pt modelId="{074A2278-B4E3-F642-9469-96DC395AD2CA}" type="pres">
      <dgm:prSet presAssocID="{988C7D48-C25A-5E47-8CCA-27BCC7E88F25}" presName="rootComposite" presStyleCnt="0"/>
      <dgm:spPr/>
    </dgm:pt>
    <dgm:pt modelId="{DF20A21B-AC7B-C249-A759-2B29E0266AB9}" type="pres">
      <dgm:prSet presAssocID="{988C7D48-C25A-5E47-8CCA-27BCC7E88F25}" presName="rootText" presStyleLbl="node4" presStyleIdx="42" presStyleCnt="67" custScaleX="277141" custScaleY="167244" custLinFactNeighborX="599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ED6C07-DFE6-AC4A-BFA9-309463766FA7}" type="pres">
      <dgm:prSet presAssocID="{988C7D48-C25A-5E47-8CCA-27BCC7E88F25}" presName="rootConnector" presStyleLbl="node4" presStyleIdx="42" presStyleCnt="67"/>
      <dgm:spPr/>
      <dgm:t>
        <a:bodyPr/>
        <a:lstStyle/>
        <a:p>
          <a:endParaRPr lang="en-US"/>
        </a:p>
      </dgm:t>
    </dgm:pt>
    <dgm:pt modelId="{89A9E13E-FFAD-A845-B358-6DAC582F609D}" type="pres">
      <dgm:prSet presAssocID="{988C7D48-C25A-5E47-8CCA-27BCC7E88F25}" presName="hierChild4" presStyleCnt="0"/>
      <dgm:spPr/>
    </dgm:pt>
    <dgm:pt modelId="{D21D1CA3-08D8-0F4D-9A9A-879C6486D1F6}" type="pres">
      <dgm:prSet presAssocID="{988C7D48-C25A-5E47-8CCA-27BCC7E88F25}" presName="hierChild5" presStyleCnt="0"/>
      <dgm:spPr/>
    </dgm:pt>
    <dgm:pt modelId="{8D282A7F-2CF4-C34B-80D8-F86F20E1D1BB}" type="pres">
      <dgm:prSet presAssocID="{4EDC6AFC-9FF3-BF49-9224-483CECE45129}" presName="Name37" presStyleLbl="parChTrans1D4" presStyleIdx="43" presStyleCnt="67"/>
      <dgm:spPr/>
      <dgm:t>
        <a:bodyPr/>
        <a:lstStyle/>
        <a:p>
          <a:endParaRPr lang="en-US"/>
        </a:p>
      </dgm:t>
    </dgm:pt>
    <dgm:pt modelId="{1A092A55-CF6E-FD4E-8985-E6BB1B0D0DBC}" type="pres">
      <dgm:prSet presAssocID="{E5FAC9F4-AD22-BA4F-AF74-BBFBD698EDFB}" presName="hierRoot2" presStyleCnt="0">
        <dgm:presLayoutVars>
          <dgm:hierBranch val="init"/>
        </dgm:presLayoutVars>
      </dgm:prSet>
      <dgm:spPr/>
    </dgm:pt>
    <dgm:pt modelId="{87D9F017-1CDC-3B47-90DA-6A315EFE33F9}" type="pres">
      <dgm:prSet presAssocID="{E5FAC9F4-AD22-BA4F-AF74-BBFBD698EDFB}" presName="rootComposite" presStyleCnt="0"/>
      <dgm:spPr/>
    </dgm:pt>
    <dgm:pt modelId="{D3B1AB0B-3848-FD40-931E-EE7C808EEA3A}" type="pres">
      <dgm:prSet presAssocID="{E5FAC9F4-AD22-BA4F-AF74-BBFBD698EDFB}" presName="rootText" presStyleLbl="node4" presStyleIdx="43" presStyleCnt="67" custScaleX="275820" custScaleY="142016" custLinFactNeighborX="703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C49654-DA69-684D-9D88-1A8AB580C50A}" type="pres">
      <dgm:prSet presAssocID="{E5FAC9F4-AD22-BA4F-AF74-BBFBD698EDFB}" presName="rootConnector" presStyleLbl="node4" presStyleIdx="43" presStyleCnt="67"/>
      <dgm:spPr/>
      <dgm:t>
        <a:bodyPr/>
        <a:lstStyle/>
        <a:p>
          <a:endParaRPr lang="en-US"/>
        </a:p>
      </dgm:t>
    </dgm:pt>
    <dgm:pt modelId="{D8337D08-C42C-6E4B-9053-09A82DAF6B0E}" type="pres">
      <dgm:prSet presAssocID="{E5FAC9F4-AD22-BA4F-AF74-BBFBD698EDFB}" presName="hierChild4" presStyleCnt="0"/>
      <dgm:spPr/>
    </dgm:pt>
    <dgm:pt modelId="{F2283996-8595-A841-8F77-44BC1390E8F3}" type="pres">
      <dgm:prSet presAssocID="{E5FAC9F4-AD22-BA4F-AF74-BBFBD698EDFB}" presName="hierChild5" presStyleCnt="0"/>
      <dgm:spPr/>
    </dgm:pt>
    <dgm:pt modelId="{B9565844-C198-4D4C-A755-F5048C6555DA}" type="pres">
      <dgm:prSet presAssocID="{2BE16844-CCB2-504A-9777-F53B733E24C9}" presName="Name37" presStyleLbl="parChTrans1D4" presStyleIdx="44" presStyleCnt="67"/>
      <dgm:spPr/>
      <dgm:t>
        <a:bodyPr/>
        <a:lstStyle/>
        <a:p>
          <a:endParaRPr lang="en-US"/>
        </a:p>
      </dgm:t>
    </dgm:pt>
    <dgm:pt modelId="{E4123595-301D-A142-8DB3-0BF0E5AFBEB5}" type="pres">
      <dgm:prSet presAssocID="{6A4EB18D-6933-6540-9B9D-192E8A8E450C}" presName="hierRoot2" presStyleCnt="0">
        <dgm:presLayoutVars>
          <dgm:hierBranch val="init"/>
        </dgm:presLayoutVars>
      </dgm:prSet>
      <dgm:spPr/>
    </dgm:pt>
    <dgm:pt modelId="{DB2250E8-6157-0A40-9BC8-C9410FCCEA3B}" type="pres">
      <dgm:prSet presAssocID="{6A4EB18D-6933-6540-9B9D-192E8A8E450C}" presName="rootComposite" presStyleCnt="0"/>
      <dgm:spPr/>
    </dgm:pt>
    <dgm:pt modelId="{7378A74A-5153-6249-8845-C7074E1D5F5B}" type="pres">
      <dgm:prSet presAssocID="{6A4EB18D-6933-6540-9B9D-192E8A8E450C}" presName="rootText" presStyleLbl="node4" presStyleIdx="44" presStyleCnt="67" custScaleX="265392" custScaleY="170242" custLinFactNeighborX="677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2754ED-0C57-7F4E-A03B-67C1045530C2}" type="pres">
      <dgm:prSet presAssocID="{6A4EB18D-6933-6540-9B9D-192E8A8E450C}" presName="rootConnector" presStyleLbl="node4" presStyleIdx="44" presStyleCnt="67"/>
      <dgm:spPr/>
      <dgm:t>
        <a:bodyPr/>
        <a:lstStyle/>
        <a:p>
          <a:endParaRPr lang="en-US"/>
        </a:p>
      </dgm:t>
    </dgm:pt>
    <dgm:pt modelId="{39B89E0A-0EF3-1F48-8892-520D731E0CBC}" type="pres">
      <dgm:prSet presAssocID="{6A4EB18D-6933-6540-9B9D-192E8A8E450C}" presName="hierChild4" presStyleCnt="0"/>
      <dgm:spPr/>
    </dgm:pt>
    <dgm:pt modelId="{923878CE-501B-2548-B27D-1ED7B8CDA098}" type="pres">
      <dgm:prSet presAssocID="{6A4EB18D-6933-6540-9B9D-192E8A8E450C}" presName="hierChild5" presStyleCnt="0"/>
      <dgm:spPr/>
    </dgm:pt>
    <dgm:pt modelId="{CFE14E03-ABA2-CF48-A680-84F7418F0BAD}" type="pres">
      <dgm:prSet presAssocID="{CC46A32C-5C18-CC44-A529-A7B6703A36E2}" presName="Name37" presStyleLbl="parChTrans1D4" presStyleIdx="45" presStyleCnt="67"/>
      <dgm:spPr/>
      <dgm:t>
        <a:bodyPr/>
        <a:lstStyle/>
        <a:p>
          <a:endParaRPr lang="en-US"/>
        </a:p>
      </dgm:t>
    </dgm:pt>
    <dgm:pt modelId="{CD05D6DF-7D93-934E-9893-5A45D25523CA}" type="pres">
      <dgm:prSet presAssocID="{221CA7BB-B573-9844-8D5C-3646676E9809}" presName="hierRoot2" presStyleCnt="0">
        <dgm:presLayoutVars>
          <dgm:hierBranch val="init"/>
        </dgm:presLayoutVars>
      </dgm:prSet>
      <dgm:spPr/>
    </dgm:pt>
    <dgm:pt modelId="{61CBAF11-8862-B64F-A6AE-2E1C25B1FDAA}" type="pres">
      <dgm:prSet presAssocID="{221CA7BB-B573-9844-8D5C-3646676E9809}" presName="rootComposite" presStyleCnt="0"/>
      <dgm:spPr/>
    </dgm:pt>
    <dgm:pt modelId="{E7B509B8-27EE-BD4C-9621-D7ADE0BF8F7D}" type="pres">
      <dgm:prSet presAssocID="{221CA7BB-B573-9844-8D5C-3646676E9809}" presName="rootText" presStyleLbl="node4" presStyleIdx="45" presStyleCnt="67" custScaleX="291462" custScaleY="183724" custLinFactNeighborX="67782" custLinFactNeighborY="-156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10133B-D74C-0D45-B74E-F6D02675F6FC}" type="pres">
      <dgm:prSet presAssocID="{221CA7BB-B573-9844-8D5C-3646676E9809}" presName="rootConnector" presStyleLbl="node4" presStyleIdx="45" presStyleCnt="67"/>
      <dgm:spPr/>
      <dgm:t>
        <a:bodyPr/>
        <a:lstStyle/>
        <a:p>
          <a:endParaRPr lang="en-US"/>
        </a:p>
      </dgm:t>
    </dgm:pt>
    <dgm:pt modelId="{FC2844AE-EFBF-354A-A543-6B417C863996}" type="pres">
      <dgm:prSet presAssocID="{221CA7BB-B573-9844-8D5C-3646676E9809}" presName="hierChild4" presStyleCnt="0"/>
      <dgm:spPr/>
    </dgm:pt>
    <dgm:pt modelId="{6D7256B0-121C-CB41-8833-626482205E43}" type="pres">
      <dgm:prSet presAssocID="{221CA7BB-B573-9844-8D5C-3646676E9809}" presName="hierChild5" presStyleCnt="0"/>
      <dgm:spPr/>
    </dgm:pt>
    <dgm:pt modelId="{5C4A774E-D546-974D-B396-67BF82939AD6}" type="pres">
      <dgm:prSet presAssocID="{1DCC9A0A-F2A3-0948-A2B6-EEC63E1C4823}" presName="Name37" presStyleLbl="parChTrans1D4" presStyleIdx="46" presStyleCnt="67"/>
      <dgm:spPr/>
      <dgm:t>
        <a:bodyPr/>
        <a:lstStyle/>
        <a:p>
          <a:endParaRPr lang="en-US"/>
        </a:p>
      </dgm:t>
    </dgm:pt>
    <dgm:pt modelId="{21923553-944E-8948-8B65-1879C07454F1}" type="pres">
      <dgm:prSet presAssocID="{63C281EC-1767-FE44-BECF-D08F684BDA70}" presName="hierRoot2" presStyleCnt="0">
        <dgm:presLayoutVars>
          <dgm:hierBranch val="init"/>
        </dgm:presLayoutVars>
      </dgm:prSet>
      <dgm:spPr/>
    </dgm:pt>
    <dgm:pt modelId="{02BD8255-501D-E64D-B596-BE4CF2FEF4B9}" type="pres">
      <dgm:prSet presAssocID="{63C281EC-1767-FE44-BECF-D08F684BDA70}" presName="rootComposite" presStyleCnt="0"/>
      <dgm:spPr/>
    </dgm:pt>
    <dgm:pt modelId="{8C0CD499-EDA7-EE4B-857D-5A3F40308696}" type="pres">
      <dgm:prSet presAssocID="{63C281EC-1767-FE44-BECF-D08F684BDA70}" presName="rootText" presStyleLbl="node4" presStyleIdx="46" presStyleCnt="67" custScaleX="281033" custScaleY="128301" custLinFactNeighborX="67782" custLinFactNeighborY="-52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AA34C7-DF3B-1040-8AF6-F94CABB44BBF}" type="pres">
      <dgm:prSet presAssocID="{63C281EC-1767-FE44-BECF-D08F684BDA70}" presName="rootConnector" presStyleLbl="node4" presStyleIdx="46" presStyleCnt="67"/>
      <dgm:spPr/>
      <dgm:t>
        <a:bodyPr/>
        <a:lstStyle/>
        <a:p>
          <a:endParaRPr lang="en-US"/>
        </a:p>
      </dgm:t>
    </dgm:pt>
    <dgm:pt modelId="{DF1728F3-E5EE-0245-93D0-D82B92B1CF69}" type="pres">
      <dgm:prSet presAssocID="{63C281EC-1767-FE44-BECF-D08F684BDA70}" presName="hierChild4" presStyleCnt="0"/>
      <dgm:spPr/>
    </dgm:pt>
    <dgm:pt modelId="{60695E5F-04B2-CD49-9421-C79F1E06D888}" type="pres">
      <dgm:prSet presAssocID="{63C281EC-1767-FE44-BECF-D08F684BDA70}" presName="hierChild5" presStyleCnt="0"/>
      <dgm:spPr/>
    </dgm:pt>
    <dgm:pt modelId="{50A4B8E5-8CB8-2447-A6C4-CEBBC597AE57}" type="pres">
      <dgm:prSet presAssocID="{69FD1AC2-5D23-844C-A7D6-B429DB87BD5F}" presName="Name37" presStyleLbl="parChTrans1D4" presStyleIdx="47" presStyleCnt="67"/>
      <dgm:spPr/>
      <dgm:t>
        <a:bodyPr/>
        <a:lstStyle/>
        <a:p>
          <a:endParaRPr lang="en-US"/>
        </a:p>
      </dgm:t>
    </dgm:pt>
    <dgm:pt modelId="{81589141-0F91-EF4D-A7BE-B84AA0FA8483}" type="pres">
      <dgm:prSet presAssocID="{63957F81-CB39-A846-BA95-6ADB62F432BC}" presName="hierRoot2" presStyleCnt="0">
        <dgm:presLayoutVars>
          <dgm:hierBranch val="init"/>
        </dgm:presLayoutVars>
      </dgm:prSet>
      <dgm:spPr/>
    </dgm:pt>
    <dgm:pt modelId="{A69DF7B0-9878-FF4E-A9A3-0E9771599054}" type="pres">
      <dgm:prSet presAssocID="{63957F81-CB39-A846-BA95-6ADB62F432BC}" presName="rootComposite" presStyleCnt="0"/>
      <dgm:spPr/>
    </dgm:pt>
    <dgm:pt modelId="{3C399CF7-1A06-B149-A238-B6136B856D9F}" type="pres">
      <dgm:prSet presAssocID="{63957F81-CB39-A846-BA95-6ADB62F432BC}" presName="rootText" presStyleLbl="node4" presStyleIdx="47" presStyleCnt="67" custScaleX="265392" custScaleY="173527" custLinFactNeighborX="65175" custLinFactNeighborY="-104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547F2C-C305-E94B-B763-69084E772381}" type="pres">
      <dgm:prSet presAssocID="{63957F81-CB39-A846-BA95-6ADB62F432BC}" presName="rootConnector" presStyleLbl="node4" presStyleIdx="47" presStyleCnt="67"/>
      <dgm:spPr/>
      <dgm:t>
        <a:bodyPr/>
        <a:lstStyle/>
        <a:p>
          <a:endParaRPr lang="en-US"/>
        </a:p>
      </dgm:t>
    </dgm:pt>
    <dgm:pt modelId="{7900A885-7FB2-BA4D-8FBA-A8DC233C0D66}" type="pres">
      <dgm:prSet presAssocID="{63957F81-CB39-A846-BA95-6ADB62F432BC}" presName="hierChild4" presStyleCnt="0"/>
      <dgm:spPr/>
    </dgm:pt>
    <dgm:pt modelId="{056BAC0B-F2F0-1741-A5AF-E75A0145E645}" type="pres">
      <dgm:prSet presAssocID="{63957F81-CB39-A846-BA95-6ADB62F432BC}" presName="hierChild5" presStyleCnt="0"/>
      <dgm:spPr/>
    </dgm:pt>
    <dgm:pt modelId="{14A3B340-EDDD-0242-9ECB-9B971A55D1DB}" type="pres">
      <dgm:prSet presAssocID="{4AEBED34-B839-2843-BEA8-439519D67501}" presName="hierChild5" presStyleCnt="0"/>
      <dgm:spPr/>
    </dgm:pt>
    <dgm:pt modelId="{EE9E5E79-EBA9-3946-8BE4-210DBE51D680}" type="pres">
      <dgm:prSet presAssocID="{9820017B-BB8D-9F4A-8BA9-666AB0549C0B}" presName="Name37" presStyleLbl="parChTrans1D3" presStyleIdx="10" presStyleCnt="14" custSzX="1856079" custSzY="236436"/>
      <dgm:spPr/>
      <dgm:t>
        <a:bodyPr/>
        <a:lstStyle/>
        <a:p>
          <a:endParaRPr lang="en-US"/>
        </a:p>
      </dgm:t>
    </dgm:pt>
    <dgm:pt modelId="{5124D668-CD6D-AA49-A897-7B7433F0DD97}" type="pres">
      <dgm:prSet presAssocID="{80D867B8-38B2-4A4B-BC6C-2520355980CE}" presName="hierRoot2" presStyleCnt="0">
        <dgm:presLayoutVars>
          <dgm:hierBranch val="init"/>
        </dgm:presLayoutVars>
      </dgm:prSet>
      <dgm:spPr/>
    </dgm:pt>
    <dgm:pt modelId="{9C994E14-24C5-CD4B-AD26-737E39FC992F}" type="pres">
      <dgm:prSet presAssocID="{80D867B8-38B2-4A4B-BC6C-2520355980CE}" presName="rootComposite" presStyleCnt="0"/>
      <dgm:spPr/>
    </dgm:pt>
    <dgm:pt modelId="{C44C030F-631C-6440-B4BC-2C0E0E8BADC8}" type="pres">
      <dgm:prSet presAssocID="{80D867B8-38B2-4A4B-BC6C-2520355980CE}" presName="rootText" presStyleLbl="node3" presStyleIdx="10" presStyleCnt="14" custScaleX="225046" custScaleY="261705" custLinFactNeighborX="674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03DC9B-DCE4-6241-BC17-1B1466BEBB88}" type="pres">
      <dgm:prSet presAssocID="{80D867B8-38B2-4A4B-BC6C-2520355980CE}" presName="rootConnector" presStyleLbl="node3" presStyleIdx="10" presStyleCnt="14"/>
      <dgm:spPr/>
      <dgm:t>
        <a:bodyPr/>
        <a:lstStyle/>
        <a:p>
          <a:endParaRPr lang="en-US"/>
        </a:p>
      </dgm:t>
    </dgm:pt>
    <dgm:pt modelId="{B8B4A0D0-89D4-7944-BEB4-AADCF8A59787}" type="pres">
      <dgm:prSet presAssocID="{80D867B8-38B2-4A4B-BC6C-2520355980CE}" presName="hierChild4" presStyleCnt="0"/>
      <dgm:spPr/>
    </dgm:pt>
    <dgm:pt modelId="{C3453FB4-E123-6A40-8DD5-611D6C76AB5F}" type="pres">
      <dgm:prSet presAssocID="{60FF35A1-FACA-C848-924A-56280C132E30}" presName="Name37" presStyleLbl="parChTrans1D4" presStyleIdx="48" presStyleCnt="67" custSzX="226426" custSzY="125755"/>
      <dgm:spPr/>
      <dgm:t>
        <a:bodyPr/>
        <a:lstStyle/>
        <a:p>
          <a:endParaRPr lang="en-US"/>
        </a:p>
      </dgm:t>
    </dgm:pt>
    <dgm:pt modelId="{4EC1816B-B855-F643-B06B-5AD336593B2F}" type="pres">
      <dgm:prSet presAssocID="{B9324A80-0679-D44D-BEB0-F32E845E3A61}" presName="hierRoot2" presStyleCnt="0">
        <dgm:presLayoutVars>
          <dgm:hierBranch val="init"/>
        </dgm:presLayoutVars>
      </dgm:prSet>
      <dgm:spPr/>
    </dgm:pt>
    <dgm:pt modelId="{56BDE993-3CF7-E947-B9BE-398FA4FC36C6}" type="pres">
      <dgm:prSet presAssocID="{B9324A80-0679-D44D-BEB0-F32E845E3A61}" presName="rootComposite" presStyleCnt="0"/>
      <dgm:spPr/>
    </dgm:pt>
    <dgm:pt modelId="{E7FB32A7-A585-F34D-85B1-A61C85665412}" type="pres">
      <dgm:prSet presAssocID="{B9324A80-0679-D44D-BEB0-F32E845E3A61}" presName="rootText" presStyleLbl="node4" presStyleIdx="48" presStyleCnt="67" custScaleX="203490" custScaleY="329002" custLinFactNeighborX="604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FC5FD5-4763-6F48-B70B-8EE4E14645B9}" type="pres">
      <dgm:prSet presAssocID="{B9324A80-0679-D44D-BEB0-F32E845E3A61}" presName="rootConnector" presStyleLbl="node4" presStyleIdx="48" presStyleCnt="67"/>
      <dgm:spPr/>
      <dgm:t>
        <a:bodyPr/>
        <a:lstStyle/>
        <a:p>
          <a:endParaRPr lang="en-US"/>
        </a:p>
      </dgm:t>
    </dgm:pt>
    <dgm:pt modelId="{46748E71-9094-F64F-B49F-5AFBCF366EE7}" type="pres">
      <dgm:prSet presAssocID="{B9324A80-0679-D44D-BEB0-F32E845E3A61}" presName="hierChild4" presStyleCnt="0"/>
      <dgm:spPr/>
    </dgm:pt>
    <dgm:pt modelId="{2005AE79-571B-784A-8946-B08862B0889E}" type="pres">
      <dgm:prSet presAssocID="{B9324A80-0679-D44D-BEB0-F32E845E3A61}" presName="hierChild5" presStyleCnt="0"/>
      <dgm:spPr/>
    </dgm:pt>
    <dgm:pt modelId="{A2C39740-E3E2-3E47-8AC4-604B9AE00765}" type="pres">
      <dgm:prSet presAssocID="{E23B1F09-C28A-6B4A-A158-BB53F0A117A8}" presName="Name37" presStyleLbl="parChTrans1D4" presStyleIdx="49" presStyleCnt="67"/>
      <dgm:spPr/>
      <dgm:t>
        <a:bodyPr/>
        <a:lstStyle/>
        <a:p>
          <a:endParaRPr lang="en-US"/>
        </a:p>
      </dgm:t>
    </dgm:pt>
    <dgm:pt modelId="{D976CE47-ABC0-9144-92F2-4DEF74AA36C6}" type="pres">
      <dgm:prSet presAssocID="{0157A546-ED3D-0947-A015-EA24E2C4E100}" presName="hierRoot2" presStyleCnt="0">
        <dgm:presLayoutVars>
          <dgm:hierBranch val="init"/>
        </dgm:presLayoutVars>
      </dgm:prSet>
      <dgm:spPr/>
    </dgm:pt>
    <dgm:pt modelId="{36412DF7-9BA9-9847-9F0B-896168ED5102}" type="pres">
      <dgm:prSet presAssocID="{0157A546-ED3D-0947-A015-EA24E2C4E100}" presName="rootComposite" presStyleCnt="0"/>
      <dgm:spPr/>
    </dgm:pt>
    <dgm:pt modelId="{B0A824F9-C50A-BC42-8D04-8553C0F2C1D6}" type="pres">
      <dgm:prSet presAssocID="{0157A546-ED3D-0947-A015-EA24E2C4E100}" presName="rootText" presStyleLbl="node4" presStyleIdx="49" presStyleCnt="67" custScaleX="223513" custScaleY="172545" custLinFactNeighborX="67716" custLinFactNeighborY="-52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F6B62B-486D-7D4A-9421-8353582F5C77}" type="pres">
      <dgm:prSet presAssocID="{0157A546-ED3D-0947-A015-EA24E2C4E100}" presName="rootConnector" presStyleLbl="node4" presStyleIdx="49" presStyleCnt="67"/>
      <dgm:spPr/>
      <dgm:t>
        <a:bodyPr/>
        <a:lstStyle/>
        <a:p>
          <a:endParaRPr lang="en-US"/>
        </a:p>
      </dgm:t>
    </dgm:pt>
    <dgm:pt modelId="{BA67F06F-2F7F-234F-BC23-34BBA9FCB57F}" type="pres">
      <dgm:prSet presAssocID="{0157A546-ED3D-0947-A015-EA24E2C4E100}" presName="hierChild4" presStyleCnt="0"/>
      <dgm:spPr/>
    </dgm:pt>
    <dgm:pt modelId="{550BA91A-1FF1-5142-BF81-3C09C6CA1CE1}" type="pres">
      <dgm:prSet presAssocID="{0157A546-ED3D-0947-A015-EA24E2C4E100}" presName="hierChild5" presStyleCnt="0"/>
      <dgm:spPr/>
    </dgm:pt>
    <dgm:pt modelId="{DBDD52EC-4749-BF42-9D40-FB179A3DA76F}" type="pres">
      <dgm:prSet presAssocID="{80D867B8-38B2-4A4B-BC6C-2520355980CE}" presName="hierChild5" presStyleCnt="0"/>
      <dgm:spPr/>
    </dgm:pt>
    <dgm:pt modelId="{40376CAC-625C-7645-87E4-B8AB5A0E1F61}" type="pres">
      <dgm:prSet presAssocID="{940CDBE6-8F64-204E-A0A2-1D4978D88C57}" presName="Name37" presStyleLbl="parChTrans1D3" presStyleIdx="11" presStyleCnt="14" custSzX="2111088" custSzY="236436"/>
      <dgm:spPr/>
      <dgm:t>
        <a:bodyPr/>
        <a:lstStyle/>
        <a:p>
          <a:endParaRPr lang="en-US"/>
        </a:p>
      </dgm:t>
    </dgm:pt>
    <dgm:pt modelId="{1E62EB95-6FFF-1944-85BD-8BEDFD7B2F5B}" type="pres">
      <dgm:prSet presAssocID="{65F40FEE-D36D-9A4E-8293-0FEBED5BE4F2}" presName="hierRoot2" presStyleCnt="0">
        <dgm:presLayoutVars>
          <dgm:hierBranch val="init"/>
        </dgm:presLayoutVars>
      </dgm:prSet>
      <dgm:spPr/>
    </dgm:pt>
    <dgm:pt modelId="{0BC3A8FB-A45A-C149-A6E2-C9E30DAC25AE}" type="pres">
      <dgm:prSet presAssocID="{65F40FEE-D36D-9A4E-8293-0FEBED5BE4F2}" presName="rootComposite" presStyleCnt="0"/>
      <dgm:spPr/>
    </dgm:pt>
    <dgm:pt modelId="{BEC8D9CE-1398-B849-9725-B4B95DC5B032}" type="pres">
      <dgm:prSet presAssocID="{65F40FEE-D36D-9A4E-8293-0FEBED5BE4F2}" presName="rootText" presStyleLbl="node3" presStyleIdx="11" presStyleCnt="14" custScaleX="261870" custScaleY="137908" custLinFactNeighborX="906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603423-CCA1-7E4E-A0D8-7A59564C73F8}" type="pres">
      <dgm:prSet presAssocID="{65F40FEE-D36D-9A4E-8293-0FEBED5BE4F2}" presName="rootConnector" presStyleLbl="node3" presStyleIdx="11" presStyleCnt="14"/>
      <dgm:spPr/>
      <dgm:t>
        <a:bodyPr/>
        <a:lstStyle/>
        <a:p>
          <a:endParaRPr lang="en-US"/>
        </a:p>
      </dgm:t>
    </dgm:pt>
    <dgm:pt modelId="{27CE6AB7-E27F-D342-9E4B-87AD22592741}" type="pres">
      <dgm:prSet presAssocID="{65F40FEE-D36D-9A4E-8293-0FEBED5BE4F2}" presName="hierChild4" presStyleCnt="0"/>
      <dgm:spPr/>
    </dgm:pt>
    <dgm:pt modelId="{FB84A5C7-4A79-DB4E-85C6-473058770B60}" type="pres">
      <dgm:prSet presAssocID="{9389DEE9-DE1B-C643-BE7C-159E6ACD469D}" presName="Name37" presStyleLbl="parChTrans1D4" presStyleIdx="50" presStyleCnt="67" custSzX="146940" custSzY="125755"/>
      <dgm:spPr/>
      <dgm:t>
        <a:bodyPr/>
        <a:lstStyle/>
        <a:p>
          <a:endParaRPr lang="en-US"/>
        </a:p>
      </dgm:t>
    </dgm:pt>
    <dgm:pt modelId="{A7AB9D3C-92C8-F647-835F-7F7181427067}" type="pres">
      <dgm:prSet presAssocID="{7C11B2FC-F0F6-2C45-93AD-1F1C0825B8C7}" presName="hierRoot2" presStyleCnt="0">
        <dgm:presLayoutVars>
          <dgm:hierBranch val="init"/>
        </dgm:presLayoutVars>
      </dgm:prSet>
      <dgm:spPr/>
    </dgm:pt>
    <dgm:pt modelId="{B85E8CC5-0AA2-114C-9586-E22E11001C61}" type="pres">
      <dgm:prSet presAssocID="{7C11B2FC-F0F6-2C45-93AD-1F1C0825B8C7}" presName="rootComposite" presStyleCnt="0"/>
      <dgm:spPr/>
    </dgm:pt>
    <dgm:pt modelId="{141BD692-4949-094A-AFFC-6685116CB477}" type="pres">
      <dgm:prSet presAssocID="{7C11B2FC-F0F6-2C45-93AD-1F1C0825B8C7}" presName="rootText" presStyleLbl="node4" presStyleIdx="50" presStyleCnt="67" custScaleX="398545" custScaleY="170016" custLinFactNeighborX="73876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1104DF-9FC8-B349-BE1A-8786111AAE61}" type="pres">
      <dgm:prSet presAssocID="{7C11B2FC-F0F6-2C45-93AD-1F1C0825B8C7}" presName="rootConnector" presStyleLbl="node4" presStyleIdx="50" presStyleCnt="67"/>
      <dgm:spPr/>
      <dgm:t>
        <a:bodyPr/>
        <a:lstStyle/>
        <a:p>
          <a:endParaRPr lang="en-US"/>
        </a:p>
      </dgm:t>
    </dgm:pt>
    <dgm:pt modelId="{2AACB997-C400-E84A-AAE9-D187A8DBE89A}" type="pres">
      <dgm:prSet presAssocID="{7C11B2FC-F0F6-2C45-93AD-1F1C0825B8C7}" presName="hierChild4" presStyleCnt="0"/>
      <dgm:spPr/>
    </dgm:pt>
    <dgm:pt modelId="{9C47B195-455E-5949-8628-FAE05DC1A8F1}" type="pres">
      <dgm:prSet presAssocID="{7C11B2FC-F0F6-2C45-93AD-1F1C0825B8C7}" presName="hierChild5" presStyleCnt="0"/>
      <dgm:spPr/>
    </dgm:pt>
    <dgm:pt modelId="{FBAD2539-30FA-4C45-A1E2-8285B8D14EB2}" type="pres">
      <dgm:prSet presAssocID="{9714DADD-A2B1-464E-9DD3-4EC280D693B0}" presName="Name37" presStyleLbl="parChTrans1D4" presStyleIdx="51" presStyleCnt="67" custSzX="146940" custSzY="319855"/>
      <dgm:spPr/>
      <dgm:t>
        <a:bodyPr/>
        <a:lstStyle/>
        <a:p>
          <a:endParaRPr lang="en-US"/>
        </a:p>
      </dgm:t>
    </dgm:pt>
    <dgm:pt modelId="{3910E277-70EE-754A-97F1-67AAFB2E015E}" type="pres">
      <dgm:prSet presAssocID="{ACEAC36D-D4D3-124B-8ABE-96EE3D3CE14F}" presName="hierRoot2" presStyleCnt="0">
        <dgm:presLayoutVars>
          <dgm:hierBranch val="init"/>
        </dgm:presLayoutVars>
      </dgm:prSet>
      <dgm:spPr/>
    </dgm:pt>
    <dgm:pt modelId="{7C808DEB-BFF6-F548-88C9-3C3DEB346D27}" type="pres">
      <dgm:prSet presAssocID="{ACEAC36D-D4D3-124B-8ABE-96EE3D3CE14F}" presName="rootComposite" presStyleCnt="0"/>
      <dgm:spPr/>
    </dgm:pt>
    <dgm:pt modelId="{CF004BFF-B1D3-3447-910D-02498C7FD1A1}" type="pres">
      <dgm:prSet presAssocID="{ACEAC36D-D4D3-124B-8ABE-96EE3D3CE14F}" presName="rootText" presStyleLbl="node4" presStyleIdx="51" presStyleCnt="67" custScaleX="268295" custScaleY="247017" custLinFactNeighborX="671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529B20-9193-D34B-AC13-20FEDA329F67}" type="pres">
      <dgm:prSet presAssocID="{ACEAC36D-D4D3-124B-8ABE-96EE3D3CE14F}" presName="rootConnector" presStyleLbl="node4" presStyleIdx="51" presStyleCnt="67"/>
      <dgm:spPr/>
      <dgm:t>
        <a:bodyPr/>
        <a:lstStyle/>
        <a:p>
          <a:endParaRPr lang="en-US"/>
        </a:p>
      </dgm:t>
    </dgm:pt>
    <dgm:pt modelId="{CD7FBFCA-1033-7F4B-AB59-41F109621CA6}" type="pres">
      <dgm:prSet presAssocID="{ACEAC36D-D4D3-124B-8ABE-96EE3D3CE14F}" presName="hierChild4" presStyleCnt="0"/>
      <dgm:spPr/>
    </dgm:pt>
    <dgm:pt modelId="{599EB863-F6B1-1F4E-ADB5-9EB72CF30290}" type="pres">
      <dgm:prSet presAssocID="{ACEAC36D-D4D3-124B-8ABE-96EE3D3CE14F}" presName="hierChild5" presStyleCnt="0"/>
      <dgm:spPr/>
    </dgm:pt>
    <dgm:pt modelId="{8F8A7647-7204-F04A-A12E-E906A62FD549}" type="pres">
      <dgm:prSet presAssocID="{D64EEBD8-86A9-BA42-9983-3164DE749826}" presName="Name37" presStyleLbl="parChTrans1D4" presStyleIdx="52" presStyleCnt="67" custSzX="146940" custSzY="513956"/>
      <dgm:spPr/>
      <dgm:t>
        <a:bodyPr/>
        <a:lstStyle/>
        <a:p>
          <a:endParaRPr lang="en-US"/>
        </a:p>
      </dgm:t>
    </dgm:pt>
    <dgm:pt modelId="{A84C0B52-F1C7-5145-8D68-655F63A49BC0}" type="pres">
      <dgm:prSet presAssocID="{0E660929-320F-2E43-9D8A-5C14FFB1AD2B}" presName="hierRoot2" presStyleCnt="0">
        <dgm:presLayoutVars>
          <dgm:hierBranch val="init"/>
        </dgm:presLayoutVars>
      </dgm:prSet>
      <dgm:spPr/>
    </dgm:pt>
    <dgm:pt modelId="{B7413124-5171-D642-8126-7BA02F310DF2}" type="pres">
      <dgm:prSet presAssocID="{0E660929-320F-2E43-9D8A-5C14FFB1AD2B}" presName="rootComposite" presStyleCnt="0"/>
      <dgm:spPr/>
    </dgm:pt>
    <dgm:pt modelId="{3C4800FD-0C9F-4747-A627-3CA16EC61AB5}" type="pres">
      <dgm:prSet presAssocID="{0E660929-320F-2E43-9D8A-5C14FFB1AD2B}" presName="rootText" presStyleLbl="node4" presStyleIdx="52" presStyleCnt="67" custScaleX="281525" custScaleY="264317" custLinFactNeighborX="63801" custLinFactNeighborY="67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223165-ECA0-654B-923C-0610C5ED9661}" type="pres">
      <dgm:prSet presAssocID="{0E660929-320F-2E43-9D8A-5C14FFB1AD2B}" presName="rootConnector" presStyleLbl="node4" presStyleIdx="52" presStyleCnt="67"/>
      <dgm:spPr/>
      <dgm:t>
        <a:bodyPr/>
        <a:lstStyle/>
        <a:p>
          <a:endParaRPr lang="en-US"/>
        </a:p>
      </dgm:t>
    </dgm:pt>
    <dgm:pt modelId="{35AA5B0E-9A10-4841-96C3-6517E4BFCA9B}" type="pres">
      <dgm:prSet presAssocID="{0E660929-320F-2E43-9D8A-5C14FFB1AD2B}" presName="hierChild4" presStyleCnt="0"/>
      <dgm:spPr/>
    </dgm:pt>
    <dgm:pt modelId="{745264A5-4AF8-5149-AF87-8A5D409CC3F4}" type="pres">
      <dgm:prSet presAssocID="{0E660929-320F-2E43-9D8A-5C14FFB1AD2B}" presName="hierChild5" presStyleCnt="0"/>
      <dgm:spPr/>
    </dgm:pt>
    <dgm:pt modelId="{8F05C6F0-A2C6-DC40-BC85-809C1EBC7545}" type="pres">
      <dgm:prSet presAssocID="{65F40FEE-D36D-9A4E-8293-0FEBED5BE4F2}" presName="hierChild5" presStyleCnt="0"/>
      <dgm:spPr/>
    </dgm:pt>
    <dgm:pt modelId="{D99971CE-5BA3-1841-8BB5-8B66F647B6AA}" type="pres">
      <dgm:prSet presAssocID="{42CEF22F-269D-F84F-B09F-D4E036586B90}" presName="hierChild5" presStyleCnt="0"/>
      <dgm:spPr/>
    </dgm:pt>
    <dgm:pt modelId="{329B5480-01C7-BE42-A90A-6B242A52181C}" type="pres">
      <dgm:prSet presAssocID="{26134F60-143A-294B-B923-20F5FADF27A6}" presName="Name37" presStyleLbl="parChTrans1D2" presStyleIdx="3" presStyleCnt="9" custSzX="6245341" custSzY="617331"/>
      <dgm:spPr/>
      <dgm:t>
        <a:bodyPr/>
        <a:lstStyle/>
        <a:p>
          <a:endParaRPr lang="en-US"/>
        </a:p>
      </dgm:t>
    </dgm:pt>
    <dgm:pt modelId="{BD737CDA-48B6-3445-A313-E764F0B93610}" type="pres">
      <dgm:prSet presAssocID="{98B302A1-1382-AB4B-94E4-9D59355FCC9E}" presName="hierRoot2" presStyleCnt="0">
        <dgm:presLayoutVars>
          <dgm:hierBranch val="init"/>
        </dgm:presLayoutVars>
      </dgm:prSet>
      <dgm:spPr/>
    </dgm:pt>
    <dgm:pt modelId="{AE9E0BFF-B424-E942-9629-2C53B5960F6F}" type="pres">
      <dgm:prSet presAssocID="{98B302A1-1382-AB4B-94E4-9D59355FCC9E}" presName="rootComposite" presStyleCnt="0"/>
      <dgm:spPr/>
    </dgm:pt>
    <dgm:pt modelId="{653E8C28-2CD5-AA4C-92D6-5F4F6EFE0823}" type="pres">
      <dgm:prSet presAssocID="{98B302A1-1382-AB4B-94E4-9D59355FCC9E}" presName="rootText" presStyleLbl="node2" presStyleIdx="3" presStyleCnt="4" custScaleX="312913" custScaleY="434933" custLinFactY="-48645" custLinFactNeighborX="9945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ABC593-4A12-2342-BBB7-086806750767}" type="pres">
      <dgm:prSet presAssocID="{98B302A1-1382-AB4B-94E4-9D59355FCC9E}" presName="rootConnector" presStyleLbl="node2" presStyleIdx="3" presStyleCnt="4"/>
      <dgm:spPr/>
      <dgm:t>
        <a:bodyPr/>
        <a:lstStyle/>
        <a:p>
          <a:endParaRPr lang="en-US"/>
        </a:p>
      </dgm:t>
    </dgm:pt>
    <dgm:pt modelId="{90FB88E7-95F2-0447-BC6C-C8182904B075}" type="pres">
      <dgm:prSet presAssocID="{98B302A1-1382-AB4B-94E4-9D59355FCC9E}" presName="hierChild4" presStyleCnt="0"/>
      <dgm:spPr/>
    </dgm:pt>
    <dgm:pt modelId="{B7461DBE-351B-064B-B634-4A7D69ADC4E7}" type="pres">
      <dgm:prSet presAssocID="{73403995-4C93-F145-9D3E-C233E7B6AE60}" presName="Name37" presStyleLbl="parChTrans1D3" presStyleIdx="12" presStyleCnt="14" custSzX="215317" custSzY="258462"/>
      <dgm:spPr/>
      <dgm:t>
        <a:bodyPr/>
        <a:lstStyle/>
        <a:p>
          <a:endParaRPr lang="en-US"/>
        </a:p>
      </dgm:t>
    </dgm:pt>
    <dgm:pt modelId="{331182F3-725A-CC4F-BB38-89DBE9E2BB7B}" type="pres">
      <dgm:prSet presAssocID="{1012C03E-1E6C-4940-877E-96BE01925839}" presName="hierRoot2" presStyleCnt="0">
        <dgm:presLayoutVars>
          <dgm:hierBranch val="init"/>
        </dgm:presLayoutVars>
      </dgm:prSet>
      <dgm:spPr/>
    </dgm:pt>
    <dgm:pt modelId="{FC3A359A-EA6E-B04D-A3AC-FFE1AD51C754}" type="pres">
      <dgm:prSet presAssocID="{1012C03E-1E6C-4940-877E-96BE01925839}" presName="rootComposite" presStyleCnt="0"/>
      <dgm:spPr/>
    </dgm:pt>
    <dgm:pt modelId="{C1B01D59-6555-924C-BB09-B81530C91F3F}" type="pres">
      <dgm:prSet presAssocID="{1012C03E-1E6C-4940-877E-96BE01925839}" presName="rootText" presStyleLbl="node3" presStyleIdx="12" presStyleCnt="14" custScaleX="310238" custScaleY="158552" custLinFactNeighborX="59728" custLinFactNeighborY="640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203B4E-C963-FE48-A453-AAB82BDA83AF}" type="pres">
      <dgm:prSet presAssocID="{1012C03E-1E6C-4940-877E-96BE01925839}" presName="rootConnector" presStyleLbl="node3" presStyleIdx="12" presStyleCnt="14"/>
      <dgm:spPr/>
      <dgm:t>
        <a:bodyPr/>
        <a:lstStyle/>
        <a:p>
          <a:endParaRPr lang="en-US"/>
        </a:p>
      </dgm:t>
    </dgm:pt>
    <dgm:pt modelId="{605DAC72-FE95-0643-8F43-FB79AD750050}" type="pres">
      <dgm:prSet presAssocID="{1012C03E-1E6C-4940-877E-96BE01925839}" presName="hierChild4" presStyleCnt="0"/>
      <dgm:spPr/>
    </dgm:pt>
    <dgm:pt modelId="{32A60804-6A98-A641-B8C5-90F247BD14E4}" type="pres">
      <dgm:prSet presAssocID="{1CEECCA7-1B8E-064A-ACD4-FCCB674D9277}" presName="Name37" presStyleLbl="parChTrans1D4" presStyleIdx="53" presStyleCnt="67" custSzX="146940" custSzY="110383"/>
      <dgm:spPr/>
      <dgm:t>
        <a:bodyPr/>
        <a:lstStyle/>
        <a:p>
          <a:endParaRPr lang="en-US"/>
        </a:p>
      </dgm:t>
    </dgm:pt>
    <dgm:pt modelId="{A025CDE6-5E8E-324B-B287-2D72E0473E8D}" type="pres">
      <dgm:prSet presAssocID="{F0A78D9C-20FF-8642-A12C-19BD3E41621C}" presName="hierRoot2" presStyleCnt="0">
        <dgm:presLayoutVars>
          <dgm:hierBranch val="init"/>
        </dgm:presLayoutVars>
      </dgm:prSet>
      <dgm:spPr/>
    </dgm:pt>
    <dgm:pt modelId="{5773E784-8AF4-014F-BEC8-09B4C7ED9511}" type="pres">
      <dgm:prSet presAssocID="{F0A78D9C-20FF-8642-A12C-19BD3E41621C}" presName="rootComposite" presStyleCnt="0"/>
      <dgm:spPr/>
    </dgm:pt>
    <dgm:pt modelId="{A3EDE3D5-34DC-B34D-8C6C-6ACDC4735E40}" type="pres">
      <dgm:prSet presAssocID="{F0A78D9C-20FF-8642-A12C-19BD3E41621C}" presName="rootText" presStyleLbl="node4" presStyleIdx="53" presStyleCnt="67" custScaleX="326355" custScaleY="163440" custLinFactNeighborX="47840" custLinFactNeighborY="984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F6D1B0-A584-474B-9BF0-F9EC9BB9A298}" type="pres">
      <dgm:prSet presAssocID="{F0A78D9C-20FF-8642-A12C-19BD3E41621C}" presName="rootConnector" presStyleLbl="node4" presStyleIdx="53" presStyleCnt="67"/>
      <dgm:spPr/>
      <dgm:t>
        <a:bodyPr/>
        <a:lstStyle/>
        <a:p>
          <a:endParaRPr lang="en-US"/>
        </a:p>
      </dgm:t>
    </dgm:pt>
    <dgm:pt modelId="{240290B5-AC33-D448-A2F3-49E2C82CA4B4}" type="pres">
      <dgm:prSet presAssocID="{F0A78D9C-20FF-8642-A12C-19BD3E41621C}" presName="hierChild4" presStyleCnt="0"/>
      <dgm:spPr/>
    </dgm:pt>
    <dgm:pt modelId="{067C69B4-83D8-8640-831D-1BDE9F59C2A4}" type="pres">
      <dgm:prSet presAssocID="{F0A78D9C-20FF-8642-A12C-19BD3E41621C}" presName="hierChild5" presStyleCnt="0"/>
      <dgm:spPr/>
    </dgm:pt>
    <dgm:pt modelId="{95E7CC4C-6547-3643-ADFF-54F6748B28E3}" type="pres">
      <dgm:prSet presAssocID="{65A9B051-33DF-774B-B91D-7FC539486D97}" presName="Name37" presStyleLbl="parChTrans1D4" presStyleIdx="54" presStyleCnt="67" custSzX="146940" custSzY="319855"/>
      <dgm:spPr/>
      <dgm:t>
        <a:bodyPr/>
        <a:lstStyle/>
        <a:p>
          <a:endParaRPr lang="en-US"/>
        </a:p>
      </dgm:t>
    </dgm:pt>
    <dgm:pt modelId="{5A4B173B-1D3B-3646-B97C-8B21036D2780}" type="pres">
      <dgm:prSet presAssocID="{0C2C795F-5EBF-2E40-BB29-22AC4B005AFD}" presName="hierRoot2" presStyleCnt="0">
        <dgm:presLayoutVars>
          <dgm:hierBranch val="init"/>
        </dgm:presLayoutVars>
      </dgm:prSet>
      <dgm:spPr/>
    </dgm:pt>
    <dgm:pt modelId="{1553F135-72EA-E848-B54D-148F20D86AF9}" type="pres">
      <dgm:prSet presAssocID="{0C2C795F-5EBF-2E40-BB29-22AC4B005AFD}" presName="rootComposite" presStyleCnt="0"/>
      <dgm:spPr/>
    </dgm:pt>
    <dgm:pt modelId="{60642252-F08F-5545-A162-904ED7936B6B}" type="pres">
      <dgm:prSet presAssocID="{0C2C795F-5EBF-2E40-BB29-22AC4B005AFD}" presName="rootText" presStyleLbl="node4" presStyleIdx="54" presStyleCnt="67" custScaleX="280777" custScaleY="148928" custLinFactNeighborX="45878" custLinFactNeighborY="869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1E4CEB-95B2-F64E-AB00-DD48078F76C4}" type="pres">
      <dgm:prSet presAssocID="{0C2C795F-5EBF-2E40-BB29-22AC4B005AFD}" presName="rootConnector" presStyleLbl="node4" presStyleIdx="54" presStyleCnt="67"/>
      <dgm:spPr/>
      <dgm:t>
        <a:bodyPr/>
        <a:lstStyle/>
        <a:p>
          <a:endParaRPr lang="en-US"/>
        </a:p>
      </dgm:t>
    </dgm:pt>
    <dgm:pt modelId="{09FAFDD6-E468-A14A-B31B-9447DBA1961C}" type="pres">
      <dgm:prSet presAssocID="{0C2C795F-5EBF-2E40-BB29-22AC4B005AFD}" presName="hierChild4" presStyleCnt="0"/>
      <dgm:spPr/>
    </dgm:pt>
    <dgm:pt modelId="{2BBF058B-938C-1A49-ABC8-B2AA2AFF4C7F}" type="pres">
      <dgm:prSet presAssocID="{0C2C795F-5EBF-2E40-BB29-22AC4B005AFD}" presName="hierChild5" presStyleCnt="0"/>
      <dgm:spPr/>
    </dgm:pt>
    <dgm:pt modelId="{CCCEC006-E90D-7540-9C4E-886EB88BCC8B}" type="pres">
      <dgm:prSet presAssocID="{E70DB591-70BC-3143-B701-6B31E3D21A68}" presName="Name37" presStyleLbl="parChTrans1D4" presStyleIdx="55" presStyleCnt="67" custSzX="146940" custSzY="513956"/>
      <dgm:spPr/>
      <dgm:t>
        <a:bodyPr/>
        <a:lstStyle/>
        <a:p>
          <a:endParaRPr lang="en-US"/>
        </a:p>
      </dgm:t>
    </dgm:pt>
    <dgm:pt modelId="{7E23E414-B531-1D45-AF86-1F341039372C}" type="pres">
      <dgm:prSet presAssocID="{D7D7C2C4-5EA5-1944-BB5A-AE47B6416FCC}" presName="hierRoot2" presStyleCnt="0">
        <dgm:presLayoutVars>
          <dgm:hierBranch val="init"/>
        </dgm:presLayoutVars>
      </dgm:prSet>
      <dgm:spPr/>
    </dgm:pt>
    <dgm:pt modelId="{DDFC34BF-F24A-2244-9BDE-0E10F61CA905}" type="pres">
      <dgm:prSet presAssocID="{D7D7C2C4-5EA5-1944-BB5A-AE47B6416FCC}" presName="rootComposite" presStyleCnt="0"/>
      <dgm:spPr/>
    </dgm:pt>
    <dgm:pt modelId="{F4B9DE0D-6DF8-964A-8451-469B41B561A9}" type="pres">
      <dgm:prSet presAssocID="{D7D7C2C4-5EA5-1944-BB5A-AE47B6416FCC}" presName="rootText" presStyleLbl="node4" presStyleIdx="55" presStyleCnt="67" custScaleX="352709" custScaleY="169917" custLinFactNeighborX="45878" custLinFactNeighborY="793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07CE63-6B68-E744-BF1A-A547D2377B71}" type="pres">
      <dgm:prSet presAssocID="{D7D7C2C4-5EA5-1944-BB5A-AE47B6416FCC}" presName="rootConnector" presStyleLbl="node4" presStyleIdx="55" presStyleCnt="67"/>
      <dgm:spPr/>
      <dgm:t>
        <a:bodyPr/>
        <a:lstStyle/>
        <a:p>
          <a:endParaRPr lang="en-US"/>
        </a:p>
      </dgm:t>
    </dgm:pt>
    <dgm:pt modelId="{EBB2ACD3-26FE-C748-A694-1F5B83BC0B39}" type="pres">
      <dgm:prSet presAssocID="{D7D7C2C4-5EA5-1944-BB5A-AE47B6416FCC}" presName="hierChild4" presStyleCnt="0"/>
      <dgm:spPr/>
    </dgm:pt>
    <dgm:pt modelId="{3F03E69A-8AA0-A348-831E-6C0E24A98424}" type="pres">
      <dgm:prSet presAssocID="{D7D7C2C4-5EA5-1944-BB5A-AE47B6416FCC}" presName="hierChild5" presStyleCnt="0"/>
      <dgm:spPr/>
    </dgm:pt>
    <dgm:pt modelId="{76744917-8B02-6643-AF9A-CEC8B23A872A}" type="pres">
      <dgm:prSet presAssocID="{6EC186EF-5FEF-3C42-A226-F065A82978C6}" presName="Name37" presStyleLbl="parChTrans1D4" presStyleIdx="56" presStyleCnt="67" custSzX="146940" custSzY="687561"/>
      <dgm:spPr/>
      <dgm:t>
        <a:bodyPr/>
        <a:lstStyle/>
        <a:p>
          <a:endParaRPr lang="en-US"/>
        </a:p>
      </dgm:t>
    </dgm:pt>
    <dgm:pt modelId="{5F0164DD-7A28-334B-B03E-2D1E627CFC8C}" type="pres">
      <dgm:prSet presAssocID="{65333D15-B029-D94A-A881-A055D86CC63B}" presName="hierRoot2" presStyleCnt="0">
        <dgm:presLayoutVars>
          <dgm:hierBranch val="init"/>
        </dgm:presLayoutVars>
      </dgm:prSet>
      <dgm:spPr/>
    </dgm:pt>
    <dgm:pt modelId="{4591A8A6-986F-CC47-81A4-ECF70137BF07}" type="pres">
      <dgm:prSet presAssocID="{65333D15-B029-D94A-A881-A055D86CC63B}" presName="rootComposite" presStyleCnt="0"/>
      <dgm:spPr/>
    </dgm:pt>
    <dgm:pt modelId="{2B75FFD2-2AD3-F74A-BF20-BA4AF5F7444C}" type="pres">
      <dgm:prSet presAssocID="{65333D15-B029-D94A-A881-A055D86CC63B}" presName="rootText" presStyleLbl="node4" presStyleIdx="56" presStyleCnt="67" custScaleX="359010" custScaleY="143263" custLinFactNeighborX="45792" custLinFactNeighborY="795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232A96-8AAB-BD4E-AC56-8530BBB5A602}" type="pres">
      <dgm:prSet presAssocID="{65333D15-B029-D94A-A881-A055D86CC63B}" presName="rootConnector" presStyleLbl="node4" presStyleIdx="56" presStyleCnt="67"/>
      <dgm:spPr/>
      <dgm:t>
        <a:bodyPr/>
        <a:lstStyle/>
        <a:p>
          <a:endParaRPr lang="en-US"/>
        </a:p>
      </dgm:t>
    </dgm:pt>
    <dgm:pt modelId="{F9410B26-1A5A-0E44-B2C5-C8032B4274F5}" type="pres">
      <dgm:prSet presAssocID="{65333D15-B029-D94A-A881-A055D86CC63B}" presName="hierChild4" presStyleCnt="0"/>
      <dgm:spPr/>
    </dgm:pt>
    <dgm:pt modelId="{B826D181-E014-8F41-B86B-D174EA5B640F}" type="pres">
      <dgm:prSet presAssocID="{65333D15-B029-D94A-A881-A055D86CC63B}" presName="hierChild5" presStyleCnt="0"/>
      <dgm:spPr/>
    </dgm:pt>
    <dgm:pt modelId="{82A8829C-84AC-454D-9E8B-FFEAE3AC2C5F}" type="pres">
      <dgm:prSet presAssocID="{C956624A-633A-674D-8C55-EEB04E6C147D}" presName="Name37" presStyleLbl="parChTrans1D4" presStyleIdx="57" presStyleCnt="67" custSzX="146940" custSzY="902157"/>
      <dgm:spPr/>
      <dgm:t>
        <a:bodyPr/>
        <a:lstStyle/>
        <a:p>
          <a:endParaRPr lang="en-US"/>
        </a:p>
      </dgm:t>
    </dgm:pt>
    <dgm:pt modelId="{37CB2599-FE7D-254A-AAAA-A5BEE5EE1B2D}" type="pres">
      <dgm:prSet presAssocID="{94E7B410-8DA9-F644-9D83-C0CB68FF7142}" presName="hierRoot2" presStyleCnt="0">
        <dgm:presLayoutVars>
          <dgm:hierBranch val="init"/>
        </dgm:presLayoutVars>
      </dgm:prSet>
      <dgm:spPr/>
    </dgm:pt>
    <dgm:pt modelId="{B428D32A-1575-0D49-8264-83EF522ECD6F}" type="pres">
      <dgm:prSet presAssocID="{94E7B410-8DA9-F644-9D83-C0CB68FF7142}" presName="rootComposite" presStyleCnt="0"/>
      <dgm:spPr/>
    </dgm:pt>
    <dgm:pt modelId="{4248E5A0-2819-A74A-BDE0-CCFDCFA8C2F7}" type="pres">
      <dgm:prSet presAssocID="{94E7B410-8DA9-F644-9D83-C0CB68FF7142}" presName="rootText" presStyleLbl="node4" presStyleIdx="57" presStyleCnt="67" custScaleX="392757" custScaleY="164248" custLinFactNeighborX="44378" custLinFactNeighborY="794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215F15-B65A-DF41-A292-B027DC907947}" type="pres">
      <dgm:prSet presAssocID="{94E7B410-8DA9-F644-9D83-C0CB68FF7142}" presName="rootConnector" presStyleLbl="node4" presStyleIdx="57" presStyleCnt="67"/>
      <dgm:spPr/>
      <dgm:t>
        <a:bodyPr/>
        <a:lstStyle/>
        <a:p>
          <a:endParaRPr lang="en-US"/>
        </a:p>
      </dgm:t>
    </dgm:pt>
    <dgm:pt modelId="{9F4A7BA8-9A02-854D-9292-3C8FF5C75CEF}" type="pres">
      <dgm:prSet presAssocID="{94E7B410-8DA9-F644-9D83-C0CB68FF7142}" presName="hierChild4" presStyleCnt="0"/>
      <dgm:spPr/>
    </dgm:pt>
    <dgm:pt modelId="{CF6E0CFB-9481-5C43-A077-A7C838A673D5}" type="pres">
      <dgm:prSet presAssocID="{94E7B410-8DA9-F644-9D83-C0CB68FF7142}" presName="hierChild5" presStyleCnt="0"/>
      <dgm:spPr/>
    </dgm:pt>
    <dgm:pt modelId="{3FC394BF-FBD3-3249-A6E2-629855738D73}" type="pres">
      <dgm:prSet presAssocID="{716ADE4A-4018-7B42-8D81-F172750014AF}" presName="Name37" presStyleLbl="parChTrans1D4" presStyleIdx="58" presStyleCnt="67" custSzX="146940" custSzY="1096257"/>
      <dgm:spPr/>
      <dgm:t>
        <a:bodyPr/>
        <a:lstStyle/>
        <a:p>
          <a:endParaRPr lang="en-US"/>
        </a:p>
      </dgm:t>
    </dgm:pt>
    <dgm:pt modelId="{4E161D56-B574-B94D-8557-AEB0A2389365}" type="pres">
      <dgm:prSet presAssocID="{B6D02A14-127B-CB44-91CE-4A525BF82E7C}" presName="hierRoot2" presStyleCnt="0">
        <dgm:presLayoutVars>
          <dgm:hierBranch val="init"/>
        </dgm:presLayoutVars>
      </dgm:prSet>
      <dgm:spPr/>
    </dgm:pt>
    <dgm:pt modelId="{F2C0641E-CAE4-E84A-BC33-E7C9355B9150}" type="pres">
      <dgm:prSet presAssocID="{B6D02A14-127B-CB44-91CE-4A525BF82E7C}" presName="rootComposite" presStyleCnt="0"/>
      <dgm:spPr/>
    </dgm:pt>
    <dgm:pt modelId="{F6BE45BB-DAC0-CC45-8A45-E24B1B2305CB}" type="pres">
      <dgm:prSet presAssocID="{B6D02A14-127B-CB44-91CE-4A525BF82E7C}" presName="rootText" presStyleLbl="node4" presStyleIdx="58" presStyleCnt="67" custScaleX="407694" custScaleY="166888" custLinFactNeighborX="52189" custLinFactNeighborY="718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8B1897-911C-774F-8A3E-D29471C2474B}" type="pres">
      <dgm:prSet presAssocID="{B6D02A14-127B-CB44-91CE-4A525BF82E7C}" presName="rootConnector" presStyleLbl="node4" presStyleIdx="58" presStyleCnt="67"/>
      <dgm:spPr/>
      <dgm:t>
        <a:bodyPr/>
        <a:lstStyle/>
        <a:p>
          <a:endParaRPr lang="en-US"/>
        </a:p>
      </dgm:t>
    </dgm:pt>
    <dgm:pt modelId="{CA762DCF-ECA8-4B4D-A22E-3029FB7CB9A8}" type="pres">
      <dgm:prSet presAssocID="{B6D02A14-127B-CB44-91CE-4A525BF82E7C}" presName="hierChild4" presStyleCnt="0"/>
      <dgm:spPr/>
    </dgm:pt>
    <dgm:pt modelId="{F3039FB4-9BE0-F141-8BA3-05F2FE53F21A}" type="pres">
      <dgm:prSet presAssocID="{B6D02A14-127B-CB44-91CE-4A525BF82E7C}" presName="hierChild5" presStyleCnt="0"/>
      <dgm:spPr/>
    </dgm:pt>
    <dgm:pt modelId="{99B3BD9A-8BEE-064F-AA4D-7FCBEE76B072}" type="pres">
      <dgm:prSet presAssocID="{4C9CFEB7-F8B9-BB41-BC2F-03A9803346FD}" presName="Name37" presStyleLbl="parChTrans1D4" presStyleIdx="59" presStyleCnt="67" custSzX="146940" custSzY="1285233"/>
      <dgm:spPr/>
      <dgm:t>
        <a:bodyPr/>
        <a:lstStyle/>
        <a:p>
          <a:endParaRPr lang="en-US"/>
        </a:p>
      </dgm:t>
    </dgm:pt>
    <dgm:pt modelId="{37D58A1E-E839-014C-9B63-02CEFFB7504A}" type="pres">
      <dgm:prSet presAssocID="{8E8CFA11-7860-294A-89B8-D7D473962773}" presName="hierRoot2" presStyleCnt="0">
        <dgm:presLayoutVars>
          <dgm:hierBranch val="init"/>
        </dgm:presLayoutVars>
      </dgm:prSet>
      <dgm:spPr/>
    </dgm:pt>
    <dgm:pt modelId="{D8F0982D-6284-E44B-A477-F2FAF08FDE37}" type="pres">
      <dgm:prSet presAssocID="{8E8CFA11-7860-294A-89B8-D7D473962773}" presName="rootComposite" presStyleCnt="0"/>
      <dgm:spPr/>
    </dgm:pt>
    <dgm:pt modelId="{B850A054-4A6F-2846-8658-A4E869E5B0A0}" type="pres">
      <dgm:prSet presAssocID="{8E8CFA11-7860-294A-89B8-D7D473962773}" presName="rootText" presStyleLbl="node4" presStyleIdx="59" presStyleCnt="67" custScaleX="334137" custScaleY="159559" custLinFactNeighborX="49625" custLinFactNeighborY="680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9D53B2-7209-0C4A-99D5-ED3BEA60D7A3}" type="pres">
      <dgm:prSet presAssocID="{8E8CFA11-7860-294A-89B8-D7D473962773}" presName="rootConnector" presStyleLbl="node4" presStyleIdx="59" presStyleCnt="67"/>
      <dgm:spPr/>
      <dgm:t>
        <a:bodyPr/>
        <a:lstStyle/>
        <a:p>
          <a:endParaRPr lang="en-US"/>
        </a:p>
      </dgm:t>
    </dgm:pt>
    <dgm:pt modelId="{41270669-F2B5-0B47-86FE-319A64B14978}" type="pres">
      <dgm:prSet presAssocID="{8E8CFA11-7860-294A-89B8-D7D473962773}" presName="hierChild4" presStyleCnt="0"/>
      <dgm:spPr/>
    </dgm:pt>
    <dgm:pt modelId="{3909CE0B-54FA-1942-8099-CDE6F6C5B708}" type="pres">
      <dgm:prSet presAssocID="{8E8CFA11-7860-294A-89B8-D7D473962773}" presName="hierChild5" presStyleCnt="0"/>
      <dgm:spPr/>
    </dgm:pt>
    <dgm:pt modelId="{9CA8D59C-E658-2B47-A003-5BF70D09479C}" type="pres">
      <dgm:prSet presAssocID="{DC6AB4FB-11C4-7240-9A5E-D7FB475738C2}" presName="Name37" presStyleLbl="parChTrans1D4" presStyleIdx="60" presStyleCnt="67" custSzX="146940" custSzY="1469088"/>
      <dgm:spPr/>
      <dgm:t>
        <a:bodyPr/>
        <a:lstStyle/>
        <a:p>
          <a:endParaRPr lang="en-US"/>
        </a:p>
      </dgm:t>
    </dgm:pt>
    <dgm:pt modelId="{B09BBEA8-FD1E-0043-B835-E2FE305D48B9}" type="pres">
      <dgm:prSet presAssocID="{DBA97BAE-1036-474F-A6A6-5B3DA7BDEA07}" presName="hierRoot2" presStyleCnt="0">
        <dgm:presLayoutVars>
          <dgm:hierBranch val="init"/>
        </dgm:presLayoutVars>
      </dgm:prSet>
      <dgm:spPr/>
    </dgm:pt>
    <dgm:pt modelId="{E4F9F79D-FE90-7243-AB2F-2AFCF585C0DA}" type="pres">
      <dgm:prSet presAssocID="{DBA97BAE-1036-474F-A6A6-5B3DA7BDEA07}" presName="rootComposite" presStyleCnt="0"/>
      <dgm:spPr/>
    </dgm:pt>
    <dgm:pt modelId="{87390CD1-43D8-0E4C-BF88-E7FA3394631D}" type="pres">
      <dgm:prSet presAssocID="{DBA97BAE-1036-474F-A6A6-5B3DA7BDEA07}" presName="rootText" presStyleLbl="node4" presStyleIdx="60" presStyleCnt="67" custScaleX="354198" custScaleY="159642" custLinFactNeighborX="45834" custLinFactNeighborY="757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243E59-A4A5-E648-83CC-95354DB33040}" type="pres">
      <dgm:prSet presAssocID="{DBA97BAE-1036-474F-A6A6-5B3DA7BDEA07}" presName="rootConnector" presStyleLbl="node4" presStyleIdx="60" presStyleCnt="67"/>
      <dgm:spPr/>
      <dgm:t>
        <a:bodyPr/>
        <a:lstStyle/>
        <a:p>
          <a:endParaRPr lang="en-US"/>
        </a:p>
      </dgm:t>
    </dgm:pt>
    <dgm:pt modelId="{13F2FC8E-3E4B-E94B-BB7F-D38227798723}" type="pres">
      <dgm:prSet presAssocID="{DBA97BAE-1036-474F-A6A6-5B3DA7BDEA07}" presName="hierChild4" presStyleCnt="0"/>
      <dgm:spPr/>
    </dgm:pt>
    <dgm:pt modelId="{AB8C6739-87F9-B042-BFD0-01350C942216}" type="pres">
      <dgm:prSet presAssocID="{DBA97BAE-1036-474F-A6A6-5B3DA7BDEA07}" presName="hierChild5" presStyleCnt="0"/>
      <dgm:spPr/>
    </dgm:pt>
    <dgm:pt modelId="{340FCA31-5719-364C-9192-B679172B0E67}" type="pres">
      <dgm:prSet presAssocID="{8BCC9F1F-C021-C749-9EBF-448C27EFFE7B}" presName="Name37" presStyleLbl="parChTrans1D4" presStyleIdx="61" presStyleCnt="67" custSzX="146940" custSzY="1678559"/>
      <dgm:spPr/>
      <dgm:t>
        <a:bodyPr/>
        <a:lstStyle/>
        <a:p>
          <a:endParaRPr lang="en-US"/>
        </a:p>
      </dgm:t>
    </dgm:pt>
    <dgm:pt modelId="{AC1E81CD-C545-6C41-AB83-704157971995}" type="pres">
      <dgm:prSet presAssocID="{44FBC1BB-2159-B34B-9CD3-7D57278C52D8}" presName="hierRoot2" presStyleCnt="0">
        <dgm:presLayoutVars>
          <dgm:hierBranch val="init"/>
        </dgm:presLayoutVars>
      </dgm:prSet>
      <dgm:spPr/>
    </dgm:pt>
    <dgm:pt modelId="{513E8B69-CD07-E04F-AFDF-86407C6B4DDE}" type="pres">
      <dgm:prSet presAssocID="{44FBC1BB-2159-B34B-9CD3-7D57278C52D8}" presName="rootComposite" presStyleCnt="0"/>
      <dgm:spPr/>
    </dgm:pt>
    <dgm:pt modelId="{EB31389F-15E1-DB4E-8854-2B3CAAF38778}" type="pres">
      <dgm:prSet presAssocID="{44FBC1BB-2159-B34B-9CD3-7D57278C52D8}" presName="rootText" presStyleLbl="node4" presStyleIdx="61" presStyleCnt="67" custScaleX="334137" custScaleY="140942" custLinFactNeighborX="45877" custLinFactNeighborY="794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41A2F7-DA7B-7F44-97D7-C4EB9C6C92D5}" type="pres">
      <dgm:prSet presAssocID="{44FBC1BB-2159-B34B-9CD3-7D57278C52D8}" presName="rootConnector" presStyleLbl="node4" presStyleIdx="61" presStyleCnt="67"/>
      <dgm:spPr/>
      <dgm:t>
        <a:bodyPr/>
        <a:lstStyle/>
        <a:p>
          <a:endParaRPr lang="en-US"/>
        </a:p>
      </dgm:t>
    </dgm:pt>
    <dgm:pt modelId="{D71E6068-CF6A-834C-A646-06C5B0D9BE49}" type="pres">
      <dgm:prSet presAssocID="{44FBC1BB-2159-B34B-9CD3-7D57278C52D8}" presName="hierChild4" presStyleCnt="0"/>
      <dgm:spPr/>
    </dgm:pt>
    <dgm:pt modelId="{CE12B54F-3B88-F445-974C-FA47D2A2B25A}" type="pres">
      <dgm:prSet presAssocID="{44FBC1BB-2159-B34B-9CD3-7D57278C52D8}" presName="hierChild5" presStyleCnt="0"/>
      <dgm:spPr/>
    </dgm:pt>
    <dgm:pt modelId="{449E83DE-74B9-8B4F-8CCE-6E7E397A5023}" type="pres">
      <dgm:prSet presAssocID="{0309BDAC-3DAE-F74D-A786-1CF530E38E2E}" presName="Name37" presStyleLbl="parChTrans1D4" presStyleIdx="62" presStyleCnt="67" custSzX="146940" custSzY="1872659"/>
      <dgm:spPr/>
      <dgm:t>
        <a:bodyPr/>
        <a:lstStyle/>
        <a:p>
          <a:endParaRPr lang="en-US"/>
        </a:p>
      </dgm:t>
    </dgm:pt>
    <dgm:pt modelId="{9E6ED2FE-046C-FC4C-8B53-B4FFD0E4A13F}" type="pres">
      <dgm:prSet presAssocID="{D37941E9-6B52-2948-A816-519E6D749A78}" presName="hierRoot2" presStyleCnt="0">
        <dgm:presLayoutVars>
          <dgm:hierBranch val="init"/>
        </dgm:presLayoutVars>
      </dgm:prSet>
      <dgm:spPr/>
    </dgm:pt>
    <dgm:pt modelId="{CFD1593B-ED16-244D-BB8B-3F91BB0CC232}" type="pres">
      <dgm:prSet presAssocID="{D37941E9-6B52-2948-A816-519E6D749A78}" presName="rootComposite" presStyleCnt="0"/>
      <dgm:spPr/>
    </dgm:pt>
    <dgm:pt modelId="{8DBE37C9-04BA-9042-91D2-D778A7C205A6}" type="pres">
      <dgm:prSet presAssocID="{D37941E9-6B52-2948-A816-519E6D749A78}" presName="rootText" presStyleLbl="node4" presStyleIdx="62" presStyleCnt="67" custScaleX="370978" custScaleY="137190" custLinFactNeighborX="45878" custLinFactNeighborY="869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BD159D-BB28-7547-9C8F-9C6E1F2FC090}" type="pres">
      <dgm:prSet presAssocID="{D37941E9-6B52-2948-A816-519E6D749A78}" presName="rootConnector" presStyleLbl="node4" presStyleIdx="62" presStyleCnt="67"/>
      <dgm:spPr/>
      <dgm:t>
        <a:bodyPr/>
        <a:lstStyle/>
        <a:p>
          <a:endParaRPr lang="en-US"/>
        </a:p>
      </dgm:t>
    </dgm:pt>
    <dgm:pt modelId="{0C70335C-1ABD-0F48-ABAF-B6CF30D139A3}" type="pres">
      <dgm:prSet presAssocID="{D37941E9-6B52-2948-A816-519E6D749A78}" presName="hierChild4" presStyleCnt="0"/>
      <dgm:spPr/>
    </dgm:pt>
    <dgm:pt modelId="{39DED4F1-1D37-2446-B262-DBC2ED51D8E2}" type="pres">
      <dgm:prSet presAssocID="{D37941E9-6B52-2948-A816-519E6D749A78}" presName="hierChild5" presStyleCnt="0"/>
      <dgm:spPr/>
    </dgm:pt>
    <dgm:pt modelId="{F450B565-9533-6B4E-A9B3-294C458FAF2C}" type="pres">
      <dgm:prSet presAssocID="{66320775-FFE6-6448-A544-23B81ECCE123}" presName="Name37" presStyleLbl="parChTrans1D4" presStyleIdx="63" presStyleCnt="67" custSzX="146940" custSzY="2061635"/>
      <dgm:spPr/>
      <dgm:t>
        <a:bodyPr/>
        <a:lstStyle/>
        <a:p>
          <a:endParaRPr lang="en-US"/>
        </a:p>
      </dgm:t>
    </dgm:pt>
    <dgm:pt modelId="{FB19E127-C6F5-0145-8A06-9979F5AA5612}" type="pres">
      <dgm:prSet presAssocID="{66DE0C93-B2FB-484B-8C4C-1997CF8ECF28}" presName="hierRoot2" presStyleCnt="0">
        <dgm:presLayoutVars>
          <dgm:hierBranch val="init"/>
        </dgm:presLayoutVars>
      </dgm:prSet>
      <dgm:spPr/>
    </dgm:pt>
    <dgm:pt modelId="{C8371BDC-7522-9648-9C23-AF07154C2EB9}" type="pres">
      <dgm:prSet presAssocID="{66DE0C93-B2FB-484B-8C4C-1997CF8ECF28}" presName="rootComposite" presStyleCnt="0"/>
      <dgm:spPr/>
    </dgm:pt>
    <dgm:pt modelId="{E7A4C985-A0B2-314B-BC8E-8F57E95DEB56}" type="pres">
      <dgm:prSet presAssocID="{66DE0C93-B2FB-484B-8C4C-1997CF8ECF28}" presName="rootText" presStyleLbl="node4" presStyleIdx="63" presStyleCnt="67" custScaleX="291227" custScaleY="195131" custLinFactNeighborX="42087" custLinFactNeighborY="983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7E6569-8255-2145-8CDF-AE9C6422A7E8}" type="pres">
      <dgm:prSet presAssocID="{66DE0C93-B2FB-484B-8C4C-1997CF8ECF28}" presName="rootConnector" presStyleLbl="node4" presStyleIdx="63" presStyleCnt="67"/>
      <dgm:spPr/>
      <dgm:t>
        <a:bodyPr/>
        <a:lstStyle/>
        <a:p>
          <a:endParaRPr lang="en-US"/>
        </a:p>
      </dgm:t>
    </dgm:pt>
    <dgm:pt modelId="{E87DB1EA-04CB-DD42-920B-0002EF93CFCC}" type="pres">
      <dgm:prSet presAssocID="{66DE0C93-B2FB-484B-8C4C-1997CF8ECF28}" presName="hierChild4" presStyleCnt="0"/>
      <dgm:spPr/>
    </dgm:pt>
    <dgm:pt modelId="{D8B14D0F-D3B0-F245-8314-6393C34C4173}" type="pres">
      <dgm:prSet presAssocID="{66DE0C93-B2FB-484B-8C4C-1997CF8ECF28}" presName="hierChild5" presStyleCnt="0"/>
      <dgm:spPr/>
    </dgm:pt>
    <dgm:pt modelId="{B05BB973-300B-F44F-8C57-54AB87FE3B0E}" type="pres">
      <dgm:prSet presAssocID="{43DC5302-2548-D04E-AD51-E766694D23E8}" presName="Name37" presStyleLbl="parChTrans1D4" presStyleIdx="64" presStyleCnt="67" custSzX="146940" custSzY="2260860"/>
      <dgm:spPr/>
      <dgm:t>
        <a:bodyPr/>
        <a:lstStyle/>
        <a:p>
          <a:endParaRPr lang="en-US"/>
        </a:p>
      </dgm:t>
    </dgm:pt>
    <dgm:pt modelId="{A09EAB5C-0870-A24A-9715-38A07CA59A5F}" type="pres">
      <dgm:prSet presAssocID="{7903669C-E289-D44D-AE34-08A6F5C323F9}" presName="hierRoot2" presStyleCnt="0">
        <dgm:presLayoutVars>
          <dgm:hierBranch val="init"/>
        </dgm:presLayoutVars>
      </dgm:prSet>
      <dgm:spPr/>
    </dgm:pt>
    <dgm:pt modelId="{501B5D9C-FDB0-0A46-AEDB-DD4257C0FF92}" type="pres">
      <dgm:prSet presAssocID="{7903669C-E289-D44D-AE34-08A6F5C323F9}" presName="rootComposite" presStyleCnt="0"/>
      <dgm:spPr/>
    </dgm:pt>
    <dgm:pt modelId="{E2BAF1B6-C9E0-ED4B-A352-92B3DA132C45}" type="pres">
      <dgm:prSet presAssocID="{7903669C-E289-D44D-AE34-08A6F5C323F9}" presName="rootText" presStyleLbl="node4" presStyleIdx="64" presStyleCnt="67" custScaleX="337748" custScaleY="138118" custLinFactNeighborX="38295" custLinFactNeighborY="8062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FB32A5-E6AD-E44B-AB15-325BACD4EFB7}" type="pres">
      <dgm:prSet presAssocID="{7903669C-E289-D44D-AE34-08A6F5C323F9}" presName="rootConnector" presStyleLbl="node4" presStyleIdx="64" presStyleCnt="67"/>
      <dgm:spPr/>
      <dgm:t>
        <a:bodyPr/>
        <a:lstStyle/>
        <a:p>
          <a:endParaRPr lang="en-US"/>
        </a:p>
      </dgm:t>
    </dgm:pt>
    <dgm:pt modelId="{1B0074F4-3387-A546-8C6B-0363898D9A18}" type="pres">
      <dgm:prSet presAssocID="{7903669C-E289-D44D-AE34-08A6F5C323F9}" presName="hierChild4" presStyleCnt="0"/>
      <dgm:spPr/>
    </dgm:pt>
    <dgm:pt modelId="{2DBBC2F5-4A0C-1D4E-948A-650C651319FF}" type="pres">
      <dgm:prSet presAssocID="{7903669C-E289-D44D-AE34-08A6F5C323F9}" presName="hierChild5" presStyleCnt="0"/>
      <dgm:spPr/>
    </dgm:pt>
    <dgm:pt modelId="{758E36B4-26AB-1449-9AAA-D74FF9319372}" type="pres">
      <dgm:prSet presAssocID="{284F3805-8741-C24B-95AF-F8419A5098BC}" presName="Name37" presStyleLbl="parChTrans1D4" presStyleIdx="65" presStyleCnt="67" custSzX="146940" custSzY="2449014"/>
      <dgm:spPr/>
      <dgm:t>
        <a:bodyPr/>
        <a:lstStyle/>
        <a:p>
          <a:endParaRPr lang="en-US"/>
        </a:p>
      </dgm:t>
    </dgm:pt>
    <dgm:pt modelId="{3D08FB5C-E52F-7148-B468-0D30AA453298}" type="pres">
      <dgm:prSet presAssocID="{D39D6D3B-45B6-DB47-A6D2-9FA31A1261BE}" presName="hierRoot2" presStyleCnt="0">
        <dgm:presLayoutVars>
          <dgm:hierBranch val="init"/>
        </dgm:presLayoutVars>
      </dgm:prSet>
      <dgm:spPr/>
    </dgm:pt>
    <dgm:pt modelId="{81C1BDC2-C3D7-E247-AFAE-901EF98D1D12}" type="pres">
      <dgm:prSet presAssocID="{D39D6D3B-45B6-DB47-A6D2-9FA31A1261BE}" presName="rootComposite" presStyleCnt="0"/>
      <dgm:spPr/>
    </dgm:pt>
    <dgm:pt modelId="{F233C9EF-4988-7340-A79E-7832AE743648}" type="pres">
      <dgm:prSet presAssocID="{D39D6D3B-45B6-DB47-A6D2-9FA31A1261BE}" presName="rootText" presStyleLbl="node4" presStyleIdx="65" presStyleCnt="67" custScaleX="380791" custScaleY="153786" custLinFactNeighborX="45920" custLinFactNeighborY="724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27E606-AD8A-AD48-A27D-FBC15CCEC6D0}" type="pres">
      <dgm:prSet presAssocID="{D39D6D3B-45B6-DB47-A6D2-9FA31A1261BE}" presName="rootConnector" presStyleLbl="node4" presStyleIdx="65" presStyleCnt="67"/>
      <dgm:spPr/>
      <dgm:t>
        <a:bodyPr/>
        <a:lstStyle/>
        <a:p>
          <a:endParaRPr lang="en-US"/>
        </a:p>
      </dgm:t>
    </dgm:pt>
    <dgm:pt modelId="{1E1836DB-1F52-8949-8D8B-A2F08D04F23F}" type="pres">
      <dgm:prSet presAssocID="{D39D6D3B-45B6-DB47-A6D2-9FA31A1261BE}" presName="hierChild4" presStyleCnt="0"/>
      <dgm:spPr/>
    </dgm:pt>
    <dgm:pt modelId="{9FE81B55-2611-C74A-A104-17BE98DEE451}" type="pres">
      <dgm:prSet presAssocID="{D39D6D3B-45B6-DB47-A6D2-9FA31A1261BE}" presName="hierChild5" presStyleCnt="0"/>
      <dgm:spPr/>
    </dgm:pt>
    <dgm:pt modelId="{C6A133A6-BED1-A24C-8705-BB594646FAFC}" type="pres">
      <dgm:prSet presAssocID="{1012C03E-1E6C-4940-877E-96BE01925839}" presName="hierChild5" presStyleCnt="0"/>
      <dgm:spPr/>
    </dgm:pt>
    <dgm:pt modelId="{A1FB9777-3198-6F47-81E5-2415B781E9F5}" type="pres">
      <dgm:prSet presAssocID="{FA211CB2-D415-594C-A0B7-784C2C586DFD}" presName="Name37" presStyleLbl="parChTrans1D3" presStyleIdx="13" presStyleCnt="14" custSzX="361085" custSzY="258462"/>
      <dgm:spPr/>
      <dgm:t>
        <a:bodyPr/>
        <a:lstStyle/>
        <a:p>
          <a:endParaRPr lang="en-US"/>
        </a:p>
      </dgm:t>
    </dgm:pt>
    <dgm:pt modelId="{96C13C6D-65B9-1240-8776-663CBB9706F7}" type="pres">
      <dgm:prSet presAssocID="{2F82FAC1-082F-2546-B267-7189E26019AE}" presName="hierRoot2" presStyleCnt="0">
        <dgm:presLayoutVars>
          <dgm:hierBranch val="init"/>
        </dgm:presLayoutVars>
      </dgm:prSet>
      <dgm:spPr/>
    </dgm:pt>
    <dgm:pt modelId="{FF27C914-23A6-BD4C-B84F-3C4CC09CFD9E}" type="pres">
      <dgm:prSet presAssocID="{2F82FAC1-082F-2546-B267-7189E26019AE}" presName="rootComposite" presStyleCnt="0"/>
      <dgm:spPr/>
    </dgm:pt>
    <dgm:pt modelId="{543857CE-B923-5747-895B-E17E8A81E89D}" type="pres">
      <dgm:prSet presAssocID="{2F82FAC1-082F-2546-B267-7189E26019AE}" presName="rootText" presStyleLbl="node3" presStyleIdx="13" presStyleCnt="14" custScaleX="300116" custScaleY="211783" custLinFactNeighborX="39897" custLinFactNeighborY="566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397721-88E8-1948-96DE-159C02025354}" type="pres">
      <dgm:prSet presAssocID="{2F82FAC1-082F-2546-B267-7189E26019AE}" presName="rootConnector" presStyleLbl="node3" presStyleIdx="13" presStyleCnt="14"/>
      <dgm:spPr/>
      <dgm:t>
        <a:bodyPr/>
        <a:lstStyle/>
        <a:p>
          <a:endParaRPr lang="en-US"/>
        </a:p>
      </dgm:t>
    </dgm:pt>
    <dgm:pt modelId="{A349EBF0-9008-3A49-8184-377460A56713}" type="pres">
      <dgm:prSet presAssocID="{2F82FAC1-082F-2546-B267-7189E26019AE}" presName="hierChild4" presStyleCnt="0"/>
      <dgm:spPr/>
    </dgm:pt>
    <dgm:pt modelId="{DD13CB6E-1754-7B42-A143-D53512971B92}" type="pres">
      <dgm:prSet presAssocID="{BAC2B771-992D-D347-9D0E-D6123C383F9B}" presName="Name37" presStyleLbl="parChTrans1D4" presStyleIdx="66" presStyleCnt="67" custSzX="146940" custSzY="125755"/>
      <dgm:spPr/>
      <dgm:t>
        <a:bodyPr/>
        <a:lstStyle/>
        <a:p>
          <a:endParaRPr lang="en-US"/>
        </a:p>
      </dgm:t>
    </dgm:pt>
    <dgm:pt modelId="{8758CF7A-F4A2-C442-9B6C-F9482A2F40D0}" type="pres">
      <dgm:prSet presAssocID="{27363BA3-C55E-8348-B1F0-9E0B67C174F4}" presName="hierRoot2" presStyleCnt="0">
        <dgm:presLayoutVars>
          <dgm:hierBranch val="init"/>
        </dgm:presLayoutVars>
      </dgm:prSet>
      <dgm:spPr/>
    </dgm:pt>
    <dgm:pt modelId="{D7B8BC82-81DC-0441-9075-E6FA9487C60E}" type="pres">
      <dgm:prSet presAssocID="{27363BA3-C55E-8348-B1F0-9E0B67C174F4}" presName="rootComposite" presStyleCnt="0"/>
      <dgm:spPr/>
    </dgm:pt>
    <dgm:pt modelId="{52BF9A87-51B5-6D4C-8835-7C5D39F7599F}" type="pres">
      <dgm:prSet presAssocID="{27363BA3-C55E-8348-B1F0-9E0B67C174F4}" presName="rootText" presStyleLbl="node4" presStyleIdx="66" presStyleCnt="67" custScaleX="262102" custScaleY="243679" custLinFactY="47641" custLinFactNeighborX="288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061331-CE3A-BA44-AAD9-20B256DA092C}" type="pres">
      <dgm:prSet presAssocID="{27363BA3-C55E-8348-B1F0-9E0B67C174F4}" presName="rootConnector" presStyleLbl="node4" presStyleIdx="66" presStyleCnt="67"/>
      <dgm:spPr/>
      <dgm:t>
        <a:bodyPr/>
        <a:lstStyle/>
        <a:p>
          <a:endParaRPr lang="en-US"/>
        </a:p>
      </dgm:t>
    </dgm:pt>
    <dgm:pt modelId="{4208FF1B-B207-AC4E-85D2-1A2D24DE4882}" type="pres">
      <dgm:prSet presAssocID="{27363BA3-C55E-8348-B1F0-9E0B67C174F4}" presName="hierChild4" presStyleCnt="0"/>
      <dgm:spPr/>
    </dgm:pt>
    <dgm:pt modelId="{26386565-42E7-5345-A956-E69D9D17A021}" type="pres">
      <dgm:prSet presAssocID="{27363BA3-C55E-8348-B1F0-9E0B67C174F4}" presName="hierChild5" presStyleCnt="0"/>
      <dgm:spPr/>
    </dgm:pt>
    <dgm:pt modelId="{FFE6231B-D93E-A44E-AF8C-74D4FCC784F9}" type="pres">
      <dgm:prSet presAssocID="{2F82FAC1-082F-2546-B267-7189E26019AE}" presName="hierChild5" presStyleCnt="0"/>
      <dgm:spPr/>
    </dgm:pt>
    <dgm:pt modelId="{95D87AA5-D0B4-CB44-9230-EAF7140DB69A}" type="pres">
      <dgm:prSet presAssocID="{98B302A1-1382-AB4B-94E4-9D59355FCC9E}" presName="hierChild5" presStyleCnt="0"/>
      <dgm:spPr/>
    </dgm:pt>
    <dgm:pt modelId="{1F1307E9-97EE-8740-AE82-DD0E902C93DE}" type="pres">
      <dgm:prSet presAssocID="{037837C0-6CC1-6849-A2B9-9C9A367624F8}" presName="hierChild3" presStyleCnt="0"/>
      <dgm:spPr/>
    </dgm:pt>
    <dgm:pt modelId="{D311F744-3A21-A041-8909-FACD60A85780}" type="pres">
      <dgm:prSet presAssocID="{882A07E9-C79F-B749-B919-21BE37DCB9FD}" presName="Name111" presStyleLbl="parChTrans1D2" presStyleIdx="4" presStyleCnt="9" custSzX="3388130" custSzY="144542"/>
      <dgm:spPr/>
      <dgm:t>
        <a:bodyPr/>
        <a:lstStyle/>
        <a:p>
          <a:endParaRPr lang="en-US"/>
        </a:p>
      </dgm:t>
    </dgm:pt>
    <dgm:pt modelId="{958FF5C5-297C-F341-9816-B1E50A59E709}" type="pres">
      <dgm:prSet presAssocID="{E2B76C89-56BF-EC4E-8833-019EF813E3CC}" presName="hierRoot3" presStyleCnt="0">
        <dgm:presLayoutVars>
          <dgm:hierBranch val="init"/>
        </dgm:presLayoutVars>
      </dgm:prSet>
      <dgm:spPr/>
    </dgm:pt>
    <dgm:pt modelId="{9D765735-969A-F74A-BD2E-AF092E71D246}" type="pres">
      <dgm:prSet presAssocID="{E2B76C89-56BF-EC4E-8833-019EF813E3CC}" presName="rootComposite3" presStyleCnt="0"/>
      <dgm:spPr/>
    </dgm:pt>
    <dgm:pt modelId="{7127E52C-5562-EE43-8628-B039DCDBCF08}" type="pres">
      <dgm:prSet presAssocID="{E2B76C89-56BF-EC4E-8833-019EF813E3CC}" presName="rootText3" presStyleLbl="asst1" presStyleIdx="0" presStyleCnt="5" custScaleX="474762" custScaleY="107933" custLinFactX="-438322" custLinFactNeighborX="-500000" custLinFactNeighborY="122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F79668-6242-CF41-8A9A-E2C388B59671}" type="pres">
      <dgm:prSet presAssocID="{E2B76C89-56BF-EC4E-8833-019EF813E3CC}" presName="rootConnector3" presStyleLbl="asst1" presStyleIdx="0" presStyleCnt="5"/>
      <dgm:spPr/>
      <dgm:t>
        <a:bodyPr/>
        <a:lstStyle/>
        <a:p>
          <a:endParaRPr lang="en-US"/>
        </a:p>
      </dgm:t>
    </dgm:pt>
    <dgm:pt modelId="{C9E63AB7-8518-F746-BF2A-9903C528B549}" type="pres">
      <dgm:prSet presAssocID="{E2B76C89-56BF-EC4E-8833-019EF813E3CC}" presName="hierChild6" presStyleCnt="0"/>
      <dgm:spPr/>
    </dgm:pt>
    <dgm:pt modelId="{B5B5B9B7-5DE6-E540-AA89-A52A1F5C5586}" type="pres">
      <dgm:prSet presAssocID="{E2B76C89-56BF-EC4E-8833-019EF813E3CC}" presName="hierChild7" presStyleCnt="0"/>
      <dgm:spPr/>
    </dgm:pt>
    <dgm:pt modelId="{EEC9AD9E-7F5F-CA4A-84F2-87A736D0BD0F}" type="pres">
      <dgm:prSet presAssocID="{88CB9653-14BF-794F-B493-7CA6290342C2}" presName="Name111" presStyleLbl="parChTrans1D2" presStyleIdx="5" presStyleCnt="9" custSzX="4062965" custSzY="136886"/>
      <dgm:spPr/>
      <dgm:t>
        <a:bodyPr/>
        <a:lstStyle/>
        <a:p>
          <a:endParaRPr lang="en-US"/>
        </a:p>
      </dgm:t>
    </dgm:pt>
    <dgm:pt modelId="{BF3C3B67-0FFF-2049-A169-644BABD91FBA}" type="pres">
      <dgm:prSet presAssocID="{DD315BC5-2BD3-2041-9557-E0F1E5CCBE82}" presName="hierRoot3" presStyleCnt="0">
        <dgm:presLayoutVars>
          <dgm:hierBranch val="init"/>
        </dgm:presLayoutVars>
      </dgm:prSet>
      <dgm:spPr/>
    </dgm:pt>
    <dgm:pt modelId="{F3DEE76C-DDF1-2F4B-A262-29E454C3C961}" type="pres">
      <dgm:prSet presAssocID="{DD315BC5-2BD3-2041-9557-E0F1E5CCBE82}" presName="rootComposite3" presStyleCnt="0"/>
      <dgm:spPr/>
    </dgm:pt>
    <dgm:pt modelId="{734663B7-133C-9A48-A05E-244B4538B395}" type="pres">
      <dgm:prSet presAssocID="{DD315BC5-2BD3-2041-9557-E0F1E5CCBE82}" presName="rootText3" presStyleLbl="asst1" presStyleIdx="1" presStyleCnt="5" custScaleX="411694" custScaleY="97603" custLinFactX="400000" custLinFactNeighborX="429888" custLinFactNeighborY="122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E946E2-AF4E-2B4A-9EEA-3F30913A418D}" type="pres">
      <dgm:prSet presAssocID="{DD315BC5-2BD3-2041-9557-E0F1E5CCBE82}" presName="rootConnector3" presStyleLbl="asst1" presStyleIdx="1" presStyleCnt="5"/>
      <dgm:spPr/>
      <dgm:t>
        <a:bodyPr/>
        <a:lstStyle/>
        <a:p>
          <a:endParaRPr lang="en-US"/>
        </a:p>
      </dgm:t>
    </dgm:pt>
    <dgm:pt modelId="{4789D7B1-4092-BE42-87D2-6788FEB70C16}" type="pres">
      <dgm:prSet presAssocID="{DD315BC5-2BD3-2041-9557-E0F1E5CCBE82}" presName="hierChild6" presStyleCnt="0"/>
      <dgm:spPr/>
    </dgm:pt>
    <dgm:pt modelId="{823978EF-69D3-E747-81B7-937A48D60898}" type="pres">
      <dgm:prSet presAssocID="{DD315BC5-2BD3-2041-9557-E0F1E5CCBE82}" presName="hierChild7" presStyleCnt="0"/>
      <dgm:spPr/>
    </dgm:pt>
    <dgm:pt modelId="{6B4B6977-C034-FF48-9B6A-7B35853253E8}" type="pres">
      <dgm:prSet presAssocID="{9575E328-DDD1-2F4E-93A3-A33599F9F6EB}" presName="Name111" presStyleLbl="parChTrans1D2" presStyleIdx="6" presStyleCnt="9" custSzX="586744" custSzY="435562"/>
      <dgm:spPr/>
      <dgm:t>
        <a:bodyPr/>
        <a:lstStyle/>
        <a:p>
          <a:endParaRPr lang="en-US"/>
        </a:p>
      </dgm:t>
    </dgm:pt>
    <dgm:pt modelId="{3575F032-7C70-6C4B-9AF0-565B8BD14872}" type="pres">
      <dgm:prSet presAssocID="{F8E309BE-EED9-364A-87C9-4C08CC084F6E}" presName="hierRoot3" presStyleCnt="0">
        <dgm:presLayoutVars>
          <dgm:hierBranch val="init"/>
        </dgm:presLayoutVars>
      </dgm:prSet>
      <dgm:spPr/>
    </dgm:pt>
    <dgm:pt modelId="{7085479D-6926-1541-A023-662A141D5451}" type="pres">
      <dgm:prSet presAssocID="{F8E309BE-EED9-364A-87C9-4C08CC084F6E}" presName="rootComposite3" presStyleCnt="0"/>
      <dgm:spPr/>
    </dgm:pt>
    <dgm:pt modelId="{DF9F3587-63B3-EA41-9A71-C65DA28167D4}" type="pres">
      <dgm:prSet presAssocID="{F8E309BE-EED9-364A-87C9-4C08CC084F6E}" presName="rootText3" presStyleLbl="asst1" presStyleIdx="2" presStyleCnt="5" custScaleX="397462" custScaleY="139578" custLinFactNeighborX="-36746" custLinFactNeighborY="172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DB375D-2FE1-7744-BB66-DEBE3212A91B}" type="pres">
      <dgm:prSet presAssocID="{F8E309BE-EED9-364A-87C9-4C08CC084F6E}" presName="rootConnector3" presStyleLbl="asst1" presStyleIdx="2" presStyleCnt="5"/>
      <dgm:spPr/>
      <dgm:t>
        <a:bodyPr/>
        <a:lstStyle/>
        <a:p>
          <a:endParaRPr lang="en-US"/>
        </a:p>
      </dgm:t>
    </dgm:pt>
    <dgm:pt modelId="{CFA906E4-7CE5-2748-A272-F4ED6A5D397E}" type="pres">
      <dgm:prSet presAssocID="{F8E309BE-EED9-364A-87C9-4C08CC084F6E}" presName="hierChild6" presStyleCnt="0"/>
      <dgm:spPr/>
    </dgm:pt>
    <dgm:pt modelId="{5BCDAA67-52B2-C046-AEC0-CD64EB605EF9}" type="pres">
      <dgm:prSet presAssocID="{F8E309BE-EED9-364A-87C9-4C08CC084F6E}" presName="hierChild7" presStyleCnt="0"/>
      <dgm:spPr/>
    </dgm:pt>
    <dgm:pt modelId="{C908035C-EDCA-7F43-8AB3-399DEAE47E1A}" type="pres">
      <dgm:prSet presAssocID="{5A180F53-B51D-F24F-9C66-C5DF07CE5F64}" presName="Name111" presStyleLbl="parChTrans1D2" presStyleIdx="7" presStyleCnt="9" custSzX="333079" custSzY="368169"/>
      <dgm:spPr/>
      <dgm:t>
        <a:bodyPr/>
        <a:lstStyle/>
        <a:p>
          <a:endParaRPr lang="en-US"/>
        </a:p>
      </dgm:t>
    </dgm:pt>
    <dgm:pt modelId="{05FB88AE-6DBA-9040-A7CA-A3C19AC1CC84}" type="pres">
      <dgm:prSet presAssocID="{80F38F99-635C-1942-91D2-CCAF65CC98B0}" presName="hierRoot3" presStyleCnt="0">
        <dgm:presLayoutVars>
          <dgm:hierBranch val="init"/>
        </dgm:presLayoutVars>
      </dgm:prSet>
      <dgm:spPr/>
    </dgm:pt>
    <dgm:pt modelId="{47CC9D1E-B52F-4845-8EBD-DDC8CFA43FFF}" type="pres">
      <dgm:prSet presAssocID="{80F38F99-635C-1942-91D2-CCAF65CC98B0}" presName="rootComposite3" presStyleCnt="0"/>
      <dgm:spPr/>
    </dgm:pt>
    <dgm:pt modelId="{7FB54740-EC39-3F4F-8956-1642F0066AF0}" type="pres">
      <dgm:prSet presAssocID="{80F38F99-635C-1942-91D2-CCAF65CC98B0}" presName="rootText3" presStyleLbl="asst1" presStyleIdx="3" presStyleCnt="5" custScaleX="507693" custScaleY="179242" custLinFactNeighborX="58286" custLinFactNeighborY="-53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5357AF-560B-5040-AF3D-501FD0CBDA01}" type="pres">
      <dgm:prSet presAssocID="{80F38F99-635C-1942-91D2-CCAF65CC98B0}" presName="rootConnector3" presStyleLbl="asst1" presStyleIdx="3" presStyleCnt="5"/>
      <dgm:spPr/>
      <dgm:t>
        <a:bodyPr/>
        <a:lstStyle/>
        <a:p>
          <a:endParaRPr lang="en-US"/>
        </a:p>
      </dgm:t>
    </dgm:pt>
    <dgm:pt modelId="{E4140563-E47D-F749-B6EA-B1CBDDAEF567}" type="pres">
      <dgm:prSet presAssocID="{80F38F99-635C-1942-91D2-CCAF65CC98B0}" presName="hierChild6" presStyleCnt="0"/>
      <dgm:spPr/>
    </dgm:pt>
    <dgm:pt modelId="{27A82C80-B346-8C4C-9D54-568506D749C6}" type="pres">
      <dgm:prSet presAssocID="{80F38F99-635C-1942-91D2-CCAF65CC98B0}" presName="hierChild7" presStyleCnt="0"/>
      <dgm:spPr/>
    </dgm:pt>
    <dgm:pt modelId="{4B17223E-5BC6-A040-BCAF-A55018517B21}" type="pres">
      <dgm:prSet presAssocID="{8D511607-6197-2D4D-A947-8DA68E0442C3}" presName="Name111" presStyleLbl="parChTrans1D2" presStyleIdx="8" presStyleCnt="9" custSzX="2084602" custSzY="399354"/>
      <dgm:spPr/>
      <dgm:t>
        <a:bodyPr/>
        <a:lstStyle/>
        <a:p>
          <a:endParaRPr lang="en-US"/>
        </a:p>
      </dgm:t>
    </dgm:pt>
    <dgm:pt modelId="{225331B7-6E2A-C541-8E61-FF8CE8E4400C}" type="pres">
      <dgm:prSet presAssocID="{56AEA411-14AA-4A41-941D-8D9F34DF59AC}" presName="hierRoot3" presStyleCnt="0">
        <dgm:presLayoutVars>
          <dgm:hierBranch val="init"/>
        </dgm:presLayoutVars>
      </dgm:prSet>
      <dgm:spPr/>
    </dgm:pt>
    <dgm:pt modelId="{4AAF298F-4B24-4C4B-8464-9F4D72560319}" type="pres">
      <dgm:prSet presAssocID="{56AEA411-14AA-4A41-941D-8D9F34DF59AC}" presName="rootComposite3" presStyleCnt="0"/>
      <dgm:spPr/>
    </dgm:pt>
    <dgm:pt modelId="{21037BE4-2114-B54B-84F6-3CAD0999FC04}" type="pres">
      <dgm:prSet presAssocID="{56AEA411-14AA-4A41-941D-8D9F34DF59AC}" presName="rootText3" presStyleLbl="asst1" presStyleIdx="4" presStyleCnt="5" custScaleX="278137" custScaleY="130348" custLinFactX="-200000" custLinFactY="-95811" custLinFactNeighborX="-22824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F0130E-2310-754C-98BA-D9FC992C7CB6}" type="pres">
      <dgm:prSet presAssocID="{56AEA411-14AA-4A41-941D-8D9F34DF59AC}" presName="rootConnector3" presStyleLbl="asst1" presStyleIdx="4" presStyleCnt="5"/>
      <dgm:spPr/>
      <dgm:t>
        <a:bodyPr/>
        <a:lstStyle/>
        <a:p>
          <a:endParaRPr lang="en-US"/>
        </a:p>
      </dgm:t>
    </dgm:pt>
    <dgm:pt modelId="{FAF7D8D2-0D7B-2148-9927-DBA42B882AE9}" type="pres">
      <dgm:prSet presAssocID="{56AEA411-14AA-4A41-941D-8D9F34DF59AC}" presName="hierChild6" presStyleCnt="0"/>
      <dgm:spPr/>
    </dgm:pt>
    <dgm:pt modelId="{F3C0F1D2-701A-D947-A3B9-CF72CC5BF81E}" type="pres">
      <dgm:prSet presAssocID="{56AEA411-14AA-4A41-941D-8D9F34DF59AC}" presName="hierChild7" presStyleCnt="0"/>
      <dgm:spPr/>
    </dgm:pt>
  </dgm:ptLst>
  <dgm:cxnLst>
    <dgm:cxn modelId="{2A83AA55-ED5A-8E4B-BDD2-28F82A6629E8}" type="presOf" srcId="{2EEC36D2-D968-A847-BDFD-41CE59E25E6B}" destId="{7A06E4A1-44FA-3D46-A952-E852B68EEE8F}" srcOrd="0" destOrd="0" presId="urn:microsoft.com/office/officeart/2005/8/layout/orgChart1"/>
    <dgm:cxn modelId="{035193E8-9634-534A-9092-67B33BA385B5}" type="presOf" srcId="{AD5185F8-910C-8648-97EF-DCD91AA88C54}" destId="{F9590F7A-3468-F84F-A6F7-43DBC5C79CA1}" srcOrd="0" destOrd="0" presId="urn:microsoft.com/office/officeart/2005/8/layout/orgChart1"/>
    <dgm:cxn modelId="{1F405121-758D-F545-B1AC-F354E1D5DA5E}" type="presOf" srcId="{54BFA27F-79F5-1E46-A406-FCB40FE226DE}" destId="{7D97550C-4695-CE44-B88A-503E4AD65A61}" srcOrd="0" destOrd="0" presId="urn:microsoft.com/office/officeart/2005/8/layout/orgChart1"/>
    <dgm:cxn modelId="{2E25B20B-FDA3-AB4D-8C7C-378D4CBF5229}" srcId="{A4166C18-9823-6647-BA64-01E5486DD46B}" destId="{14F1A8F3-7F52-F14E-8D0C-D36A6EA634DD}" srcOrd="2" destOrd="0" parTransId="{7D12FD6D-F299-484D-B4AC-B2E5BC1A3670}" sibTransId="{2858F38A-820C-8F4E-B831-170B532BB80B}"/>
    <dgm:cxn modelId="{E4A9796E-802C-AE41-ACF1-B0A92B2A7726}" type="presOf" srcId="{4AEBED34-B839-2843-BEA8-439519D67501}" destId="{633A929B-6F02-824B-A913-E3C3F0B2F776}" srcOrd="0" destOrd="0" presId="urn:microsoft.com/office/officeart/2005/8/layout/orgChart1"/>
    <dgm:cxn modelId="{7BC21B5C-0F96-C64E-BEB1-96AB28D17533}" type="presOf" srcId="{3F38DFC7-F7B7-524F-ABE9-9B4775A3B165}" destId="{901DDDE4-DBDA-2541-A748-22B4B76AE5E1}" srcOrd="0" destOrd="0" presId="urn:microsoft.com/office/officeart/2005/8/layout/orgChart1"/>
    <dgm:cxn modelId="{774D11E4-ED12-D942-8A9B-942E668024BF}" srcId="{CC5352B4-CEB9-3D40-A019-3690049FF4D7}" destId="{037837C0-6CC1-6849-A2B9-9C9A367624F8}" srcOrd="0" destOrd="0" parTransId="{2AA716EB-5B56-0347-8EBB-461F837AA020}" sibTransId="{9E1BA186-2476-5D4F-9698-43C43DA7F043}"/>
    <dgm:cxn modelId="{3518829A-5911-DB42-A24B-8C26EA35DDAE}" srcId="{A4166C18-9823-6647-BA64-01E5486DD46B}" destId="{2DB75D3D-A7D7-B349-B116-CB91A65D9FA6}" srcOrd="5" destOrd="0" parTransId="{E13CAA86-9467-4849-9C74-92B077AA1F4F}" sibTransId="{AFB28B01-61CD-8741-AD6C-C3C75A539877}"/>
    <dgm:cxn modelId="{E0DAF3F2-9FEE-DA4E-8F47-1C7268A8CEFA}" type="presOf" srcId="{FC63571A-E98B-5B48-9BBE-0B970523AFCF}" destId="{918BA0B1-6EA7-E548-B7A4-D09E959AA36A}" srcOrd="0" destOrd="0" presId="urn:microsoft.com/office/officeart/2005/8/layout/orgChart1"/>
    <dgm:cxn modelId="{761EBE3B-6DF3-7B4A-B557-4D34B46540D7}" type="presOf" srcId="{92AC7AC8-9676-9C4F-944C-CB7FF9BB1F50}" destId="{242955E6-595D-594D-9CE0-882F069C5471}" srcOrd="1" destOrd="0" presId="urn:microsoft.com/office/officeart/2005/8/layout/orgChart1"/>
    <dgm:cxn modelId="{438F9BCC-40C3-D741-A024-91FF33CFA823}" type="presOf" srcId="{000D9A90-E388-CC4D-8B4C-843121345AA9}" destId="{5F06595C-A750-B842-9915-A4D02A7B5B12}" srcOrd="0" destOrd="0" presId="urn:microsoft.com/office/officeart/2005/8/layout/orgChart1"/>
    <dgm:cxn modelId="{61041801-10C9-214D-81C6-157A387D8C99}" srcId="{1012C03E-1E6C-4940-877E-96BE01925839}" destId="{DBA97BAE-1036-474F-A6A6-5B3DA7BDEA07}" srcOrd="7" destOrd="0" parTransId="{DC6AB4FB-11C4-7240-9A5E-D7FB475738C2}" sibTransId="{41B6DC78-BEC5-8443-93BD-F7456C005792}"/>
    <dgm:cxn modelId="{ADC66293-8599-694F-B743-DC45235A1F23}" srcId="{42CEF22F-269D-F84F-B09F-D4E036586B90}" destId="{4AEBED34-B839-2843-BEA8-439519D67501}" srcOrd="5" destOrd="0" parTransId="{2EEC36D2-D968-A847-BDFD-41CE59E25E6B}" sibTransId="{C0052E12-E402-A54A-B840-656864F7D4E1}"/>
    <dgm:cxn modelId="{E4B5B2B2-3CBB-9D42-B3A4-C7CFBA5DE085}" type="presOf" srcId="{44FBC1BB-2159-B34B-9CD3-7D57278C52D8}" destId="{A341A2F7-DA7B-7F44-97D7-C4EB9C6C92D5}" srcOrd="1" destOrd="0" presId="urn:microsoft.com/office/officeart/2005/8/layout/orgChart1"/>
    <dgm:cxn modelId="{F86A3932-16E9-7248-94B5-E4753837AE1B}" srcId="{42CEF22F-269D-F84F-B09F-D4E036586B90}" destId="{0CE29B4E-9B9F-D941-998A-CA6FFE7D311F}" srcOrd="2" destOrd="0" parTransId="{1DB97DD3-269D-B24E-A4DD-944FD0395DB4}" sibTransId="{235F6635-6AB0-5447-B4F9-1CA2ED17BF91}"/>
    <dgm:cxn modelId="{AD6FE7A4-AD79-3149-B110-207001752428}" type="presOf" srcId="{26A7430A-2501-594A-B228-F916F45408D7}" destId="{FBFBD64F-44AF-4E46-B680-7B791FCCAFE0}" srcOrd="0" destOrd="0" presId="urn:microsoft.com/office/officeart/2005/8/layout/orgChart1"/>
    <dgm:cxn modelId="{33E2D76D-9D9F-EA48-A170-3D78415665D7}" srcId="{77FD568D-0E8E-1647-AECD-1992EE460330}" destId="{C0B7F98F-E06C-784A-81A3-B2D71C0CBAD9}" srcOrd="0" destOrd="0" parTransId="{A84619DA-69D3-1345-AD0B-03538447E1B7}" sibTransId="{6B9D4071-7A46-5649-A59B-DD93F683D1F7}"/>
    <dgm:cxn modelId="{D17ADCE7-28C6-C846-B286-1A0BE1A0EA31}" type="presOf" srcId="{0A233A10-08F6-DF49-9F04-1D14D05097BD}" destId="{C74D73D7-9E9F-764B-A078-3CAD1532C867}" srcOrd="1" destOrd="0" presId="urn:microsoft.com/office/officeart/2005/8/layout/orgChart1"/>
    <dgm:cxn modelId="{E58F66BA-F5BB-1844-8921-01F9A6B29675}" type="presOf" srcId="{A4166C18-9823-6647-BA64-01E5486DD46B}" destId="{B677DED2-F1F9-CB49-BB7D-966B9F5A0992}" srcOrd="1" destOrd="0" presId="urn:microsoft.com/office/officeart/2005/8/layout/orgChart1"/>
    <dgm:cxn modelId="{E423AFE3-A03F-C14B-A265-08B2AF2E22F0}" srcId="{77FD568D-0E8E-1647-AECD-1992EE460330}" destId="{CE216BB2-A604-C741-B0A9-319D947AF5DB}" srcOrd="8" destOrd="0" parTransId="{54BFA27F-79F5-1E46-A406-FCB40FE226DE}" sibTransId="{4D265CCB-59C5-7346-9D2B-4F777A4CF2FE}"/>
    <dgm:cxn modelId="{FCE0F8A8-8095-DA4D-9FD4-03847B5FDB6B}" srcId="{77FD568D-0E8E-1647-AECD-1992EE460330}" destId="{E8FB43E8-B6C7-6746-B7A2-4CD6CB7CB0A1}" srcOrd="6" destOrd="0" parTransId="{36B78E55-F213-2B46-99B0-62FB5AB9921E}" sibTransId="{3D5F34E0-7AB3-F54A-A3DD-1FBEF1BADBCB}"/>
    <dgm:cxn modelId="{64008176-EC00-EE49-B333-3719D803A154}" type="presOf" srcId="{B6D02A14-127B-CB44-91CE-4A525BF82E7C}" destId="{F6BE45BB-DAC0-CC45-8A45-E24B1B2305CB}" srcOrd="0" destOrd="0" presId="urn:microsoft.com/office/officeart/2005/8/layout/orgChart1"/>
    <dgm:cxn modelId="{40D6FD49-2B43-5540-BCDF-A197E72BEC03}" type="presOf" srcId="{2BE16844-CCB2-504A-9777-F53B733E24C9}" destId="{B9565844-C198-4D4C-A755-F5048C6555DA}" srcOrd="0" destOrd="0" presId="urn:microsoft.com/office/officeart/2005/8/layout/orgChart1"/>
    <dgm:cxn modelId="{9F740529-7E09-C949-92A9-54EE69D1B711}" type="presOf" srcId="{0C80852E-AA86-414D-B91B-ED8040D4E873}" destId="{A1772773-62D7-AF4E-A587-EC615CFBB52D}" srcOrd="0" destOrd="0" presId="urn:microsoft.com/office/officeart/2005/8/layout/orgChart1"/>
    <dgm:cxn modelId="{1C31C29C-86FE-6042-94E6-CCAF89ABB461}" type="presOf" srcId="{9389DEE9-DE1B-C643-BE7C-159E6ACD469D}" destId="{FB84A5C7-4A79-DB4E-85C6-473058770B60}" srcOrd="0" destOrd="0" presId="urn:microsoft.com/office/officeart/2005/8/layout/orgChart1"/>
    <dgm:cxn modelId="{7CDA7DEB-ACCF-0744-9317-E10DF0106A77}" type="presOf" srcId="{8E8CFA11-7860-294A-89B8-D7D473962773}" destId="{B850A054-4A6F-2846-8658-A4E869E5B0A0}" srcOrd="0" destOrd="0" presId="urn:microsoft.com/office/officeart/2005/8/layout/orgChart1"/>
    <dgm:cxn modelId="{C990B4B8-09F0-E449-811B-7E6E0584BE42}" type="presOf" srcId="{D37941E9-6B52-2948-A816-519E6D749A78}" destId="{8DBE37C9-04BA-9042-91D2-D778A7C205A6}" srcOrd="0" destOrd="0" presId="urn:microsoft.com/office/officeart/2005/8/layout/orgChart1"/>
    <dgm:cxn modelId="{11E10A68-C007-2D42-9148-9B4269A372E4}" type="presOf" srcId="{9B1548A6-B5D4-6C45-9751-00A8348F7147}" destId="{F564A255-6E03-054E-96E3-BF37AB1EAD1C}" srcOrd="0" destOrd="0" presId="urn:microsoft.com/office/officeart/2005/8/layout/orgChart1"/>
    <dgm:cxn modelId="{2C0BBA88-23A9-6F4E-BF18-8BA6C8D959FB}" srcId="{42CEF22F-269D-F84F-B09F-D4E036586B90}" destId="{FE7174E6-68FB-814F-A28E-69B1E34E525F}" srcOrd="3" destOrd="0" parTransId="{A8F8432F-E6FE-B34C-83BF-158964DC8980}" sibTransId="{2F8EC0BE-9C20-5F41-BB00-09D2F2E7CF07}"/>
    <dgm:cxn modelId="{0846B5C9-04DD-7243-A224-912D3400FEC6}" srcId="{037837C0-6CC1-6849-A2B9-9C9A367624F8}" destId="{E2B76C89-56BF-EC4E-8833-019EF813E3CC}" srcOrd="0" destOrd="0" parTransId="{882A07E9-C79F-B749-B919-21BE37DCB9FD}" sibTransId="{310D9BCF-1AE4-2D4B-8656-6C30702752DE}"/>
    <dgm:cxn modelId="{A87108BB-9719-8846-B977-0D686E1A54BA}" type="presOf" srcId="{042CBF93-7770-8D47-AB87-60C165F8990E}" destId="{BACEE458-9234-9241-9B08-2B1DC3D62136}" srcOrd="1" destOrd="0" presId="urn:microsoft.com/office/officeart/2005/8/layout/orgChart1"/>
    <dgm:cxn modelId="{E3743950-0E82-8D40-858E-6AAC86138CE7}" type="presOf" srcId="{44701514-5DDA-7D40-A3BD-62584978C27F}" destId="{CD74ECB3-0264-D241-9B4E-32BFF3603CAD}" srcOrd="1" destOrd="0" presId="urn:microsoft.com/office/officeart/2005/8/layout/orgChart1"/>
    <dgm:cxn modelId="{CCC038A7-7828-084B-97B9-C02EFA495BEF}" srcId="{77FD568D-0E8E-1647-AECD-1992EE460330}" destId="{CFE46443-8699-7E43-A485-84545997DE6A}" srcOrd="5" destOrd="0" parTransId="{F09F66F8-8327-FD44-AC6D-96B9CE798295}" sibTransId="{067D1CCA-EDC0-434F-984D-9CA29420288F}"/>
    <dgm:cxn modelId="{5863F72D-47EA-C048-969F-1569DF92C71E}" type="presOf" srcId="{F375AF80-F623-864F-8D39-5277E28DDBDE}" destId="{A8464B52-3A24-3949-B758-E621B5FABAF2}" srcOrd="0" destOrd="0" presId="urn:microsoft.com/office/officeart/2005/8/layout/orgChart1"/>
    <dgm:cxn modelId="{A6D34251-5DCC-4F40-BE09-A154D021FA7D}" type="presOf" srcId="{042CBF93-7770-8D47-AB87-60C165F8990E}" destId="{EBF78D26-B2A1-FA49-8CAC-CFC1E32900ED}" srcOrd="0" destOrd="0" presId="urn:microsoft.com/office/officeart/2005/8/layout/orgChart1"/>
    <dgm:cxn modelId="{7109FE03-09BD-B148-A166-4F4CF58CB20E}" type="presOf" srcId="{8E8CFA11-7860-294A-89B8-D7D473962773}" destId="{9B9D53B2-7209-0C4A-99D5-ED3BEA60D7A3}" srcOrd="1" destOrd="0" presId="urn:microsoft.com/office/officeart/2005/8/layout/orgChart1"/>
    <dgm:cxn modelId="{8AD22A0E-00A3-C44B-ABA9-C007F3DE0071}" type="presOf" srcId="{66536310-BDC3-774B-AE6D-9FAA45B23900}" destId="{095C1CD4-538A-7540-9E70-F94AFA770191}" srcOrd="0" destOrd="0" presId="urn:microsoft.com/office/officeart/2005/8/layout/orgChart1"/>
    <dgm:cxn modelId="{7612100E-EEAF-1245-A2F4-D32403A365DE}" type="presOf" srcId="{73403995-4C93-F145-9D3E-C233E7B6AE60}" destId="{B7461DBE-351B-064B-B634-4A7D69ADC4E7}" srcOrd="0" destOrd="0" presId="urn:microsoft.com/office/officeart/2005/8/layout/orgChart1"/>
    <dgm:cxn modelId="{1D14642F-CA43-9F47-8850-0B414410D597}" srcId="{A4166C18-9823-6647-BA64-01E5486DD46B}" destId="{3B23A2E9-76EE-074B-A4DE-A77253312F8F}" srcOrd="1" destOrd="0" parTransId="{87A3B6CB-C719-D141-B55B-B67DE462A1D4}" sibTransId="{9D441533-DA2A-DF4F-9A92-1FCC775EA63A}"/>
    <dgm:cxn modelId="{AF7AF0A2-C87B-BE40-95F5-FA4202F041FB}" srcId="{98B302A1-1382-AB4B-94E4-9D59355FCC9E}" destId="{1012C03E-1E6C-4940-877E-96BE01925839}" srcOrd="0" destOrd="0" parTransId="{73403995-4C93-F145-9D3E-C233E7B6AE60}" sibTransId="{759CCD64-675A-7242-81C8-F99012754D9B}"/>
    <dgm:cxn modelId="{BF94770D-9B32-3449-9F8C-3127369EFAB2}" type="presOf" srcId="{E2B76C89-56BF-EC4E-8833-019EF813E3CC}" destId="{F2F79668-6242-CF41-8A9A-E2C388B59671}" srcOrd="1" destOrd="0" presId="urn:microsoft.com/office/officeart/2005/8/layout/orgChart1"/>
    <dgm:cxn modelId="{9689AD0B-5DDD-7841-9229-3288118408A4}" type="presOf" srcId="{CE216BB2-A604-C741-B0A9-319D947AF5DB}" destId="{3D2FAC63-408B-284E-8F4E-1F32C82A9BAF}" srcOrd="0" destOrd="0" presId="urn:microsoft.com/office/officeart/2005/8/layout/orgChart1"/>
    <dgm:cxn modelId="{0AC0165C-D98A-D946-B4AE-797CD4EC28DF}" type="presOf" srcId="{8BCC9F1F-C021-C749-9EBF-448C27EFFE7B}" destId="{340FCA31-5719-364C-9192-B679172B0E67}" srcOrd="0" destOrd="0" presId="urn:microsoft.com/office/officeart/2005/8/layout/orgChart1"/>
    <dgm:cxn modelId="{A77AB164-8944-DD40-B424-F26EEDD430C5}" srcId="{000D9A90-E388-CC4D-8B4C-843121345AA9}" destId="{0C229A37-59D5-3744-B868-4FD404F30F96}" srcOrd="4" destOrd="0" parTransId="{5A74AAF8-42FF-AB46-8C77-B5E341E07D32}" sibTransId="{774B063B-ADFF-7E4E-B0DA-D5F8EBCEC20F}"/>
    <dgm:cxn modelId="{2F14E807-D66A-8D4D-B5FC-6F7C11D4BD38}" type="presOf" srcId="{34B84432-A82A-FA49-B864-0A637665A3BE}" destId="{5B91C1A1-519A-A744-B72C-D1D5EFE62F85}" srcOrd="0" destOrd="0" presId="urn:microsoft.com/office/officeart/2005/8/layout/orgChart1"/>
    <dgm:cxn modelId="{14C5CC9A-03FB-0844-838F-3E8AC3C1F8BE}" type="presOf" srcId="{CFF8A2AC-92B7-9741-835E-9572F5881296}" destId="{86AE8D37-5CA9-484C-B5A1-F482527AED65}" srcOrd="0" destOrd="0" presId="urn:microsoft.com/office/officeart/2005/8/layout/orgChart1"/>
    <dgm:cxn modelId="{1C04B4EA-A14C-4C47-9E83-9339C9BD496B}" type="presOf" srcId="{0C229A37-59D5-3744-B868-4FD404F30F96}" destId="{B91B7268-6E54-D244-821D-85E947D70265}" srcOrd="1" destOrd="0" presId="urn:microsoft.com/office/officeart/2005/8/layout/orgChart1"/>
    <dgm:cxn modelId="{ED9E908E-AACC-1043-B55F-17C1ECF29D5C}" srcId="{42CEF22F-269D-F84F-B09F-D4E036586B90}" destId="{80D867B8-38B2-4A4B-BC6C-2520355980CE}" srcOrd="6" destOrd="0" parTransId="{9820017B-BB8D-9F4A-8BA9-666AB0549C0B}" sibTransId="{85C3FDDA-26AE-0C40-9100-7481F8F14929}"/>
    <dgm:cxn modelId="{58A83CCE-FD13-2C4B-8CBA-8CA7E8F9BEB2}" srcId="{77FD568D-0E8E-1647-AECD-1992EE460330}" destId="{125C9EF7-13B6-7048-92BB-F5DF1263F8C3}" srcOrd="10" destOrd="0" parTransId="{6FBD3243-13FA-BC4D-ACE6-BFED50585E84}" sibTransId="{F4136466-F04E-B941-A5F8-0EF064034932}"/>
    <dgm:cxn modelId="{985E7A42-83C3-7B47-B967-AE4F1EFEC1BF}" type="presOf" srcId="{E5FAC9F4-AD22-BA4F-AF74-BBFBD698EDFB}" destId="{EBC49654-DA69-684D-9D88-1A8AB580C50A}" srcOrd="1" destOrd="0" presId="urn:microsoft.com/office/officeart/2005/8/layout/orgChart1"/>
    <dgm:cxn modelId="{A67A218A-01C7-8845-84F7-F0A2B6FEC657}" type="presOf" srcId="{CC46A32C-5C18-CC44-A529-A7B6703A36E2}" destId="{CFE14E03-ABA2-CF48-A680-84F7418F0BAD}" srcOrd="0" destOrd="0" presId="urn:microsoft.com/office/officeart/2005/8/layout/orgChart1"/>
    <dgm:cxn modelId="{509DDA6F-1068-174B-B201-E17C7CDDE7E7}" type="presOf" srcId="{489DB24D-3F3E-B54D-BDBB-D541EFAE029F}" destId="{878E58AA-445C-E648-87F1-35D3841DDDEA}" srcOrd="1" destOrd="0" presId="urn:microsoft.com/office/officeart/2005/8/layout/orgChart1"/>
    <dgm:cxn modelId="{7016ED3A-1185-0E45-97AF-1558BE0079E5}" srcId="{55E1AF09-6873-AB42-A843-9095B9BB6DFE}" destId="{DD402676-4D25-F244-A996-9F53522DF456}" srcOrd="4" destOrd="0" parTransId="{5E7F62C0-5A00-CF48-9078-D4D72AD832B4}" sibTransId="{F8E8C143-EF53-5D46-89A0-8F1AA8E7663C}"/>
    <dgm:cxn modelId="{E7A257D1-9D17-9B4D-B738-0F433FAE98B1}" srcId="{037837C0-6CC1-6849-A2B9-9C9A367624F8}" destId="{56AEA411-14AA-4A41-941D-8D9F34DF59AC}" srcOrd="4" destOrd="0" parTransId="{8D511607-6197-2D4D-A947-8DA68E0442C3}" sibTransId="{D5B8469C-2F87-B446-8C58-7CA5B4D94500}"/>
    <dgm:cxn modelId="{4324CB4F-477D-874C-97E4-966CC939E64C}" type="presOf" srcId="{63C281EC-1767-FE44-BECF-D08F684BDA70}" destId="{8C0CD499-EDA7-EE4B-857D-5A3F40308696}" srcOrd="0" destOrd="0" presId="urn:microsoft.com/office/officeart/2005/8/layout/orgChart1"/>
    <dgm:cxn modelId="{5E4EF081-7D0E-4941-A446-A01D4865897C}" srcId="{FC1D8A9C-D036-1D4D-B0A2-5F3478ABCADC}" destId="{77FD568D-0E8E-1647-AECD-1992EE460330}" srcOrd="0" destOrd="0" parTransId="{34B84432-A82A-FA49-B864-0A637665A3BE}" sibTransId="{E7625A8B-5B47-CC49-8F9E-0909165A77F4}"/>
    <dgm:cxn modelId="{265CEFAD-0A5A-9B4E-B716-AFD53DB84EA3}" type="presOf" srcId="{81A09BAE-6BAF-B84C-98B9-5A43C4ADB7B0}" destId="{89108B25-F3BF-534E-A81C-CFBFBF197D4B}" srcOrd="0" destOrd="0" presId="urn:microsoft.com/office/officeart/2005/8/layout/orgChart1"/>
    <dgm:cxn modelId="{36E43859-8200-FA45-B2FE-0B8E83127B77}" type="presOf" srcId="{CFE46443-8699-7E43-A485-84545997DE6A}" destId="{1DE4CAE9-780E-B349-B6BD-AC0CFB31A495}" srcOrd="1" destOrd="0" presId="urn:microsoft.com/office/officeart/2005/8/layout/orgChart1"/>
    <dgm:cxn modelId="{CCBBF7D7-5362-2043-831E-5E535F28D336}" type="presOf" srcId="{D39D6D3B-45B6-DB47-A6D2-9FA31A1261BE}" destId="{2C27E606-AD8A-AD48-A27D-FBC15CCEC6D0}" srcOrd="1" destOrd="0" presId="urn:microsoft.com/office/officeart/2005/8/layout/orgChart1"/>
    <dgm:cxn modelId="{5303EF8A-3F7A-DD40-8F3B-441D3DA2C6E8}" type="presOf" srcId="{D7D7C2C4-5EA5-1944-BB5A-AE47B6416FCC}" destId="{F4B9DE0D-6DF8-964A-8451-469B41B561A9}" srcOrd="0" destOrd="0" presId="urn:microsoft.com/office/officeart/2005/8/layout/orgChart1"/>
    <dgm:cxn modelId="{4F3D3729-B4C7-014D-9761-565D6A51A8BE}" type="presOf" srcId="{0C229A37-59D5-3744-B868-4FD404F30F96}" destId="{570C8922-36D2-B049-99A4-181F976227CE}" srcOrd="0" destOrd="0" presId="urn:microsoft.com/office/officeart/2005/8/layout/orgChart1"/>
    <dgm:cxn modelId="{783E036C-7DCC-0442-92AB-52EED58C9E48}" type="presOf" srcId="{DD315BC5-2BD3-2041-9557-E0F1E5CCBE82}" destId="{84E946E2-AF4E-2B4A-9EEA-3F30913A418D}" srcOrd="1" destOrd="0" presId="urn:microsoft.com/office/officeart/2005/8/layout/orgChart1"/>
    <dgm:cxn modelId="{96BDA300-37BC-B140-96BA-9326B52F2ACF}" type="presOf" srcId="{D0AD00EA-A10B-E64D-A96E-2521B61350AF}" destId="{DBD2F1DD-E95A-0241-BB26-48D071A633F1}" srcOrd="0" destOrd="0" presId="urn:microsoft.com/office/officeart/2005/8/layout/orgChart1"/>
    <dgm:cxn modelId="{73BC05EB-42AD-E849-A796-F83BC731A38B}" type="presOf" srcId="{125C9EF7-13B6-7048-92BB-F5DF1263F8C3}" destId="{9C24E615-B754-0340-86B6-1B46F7EEF9CD}" srcOrd="1" destOrd="0" presId="urn:microsoft.com/office/officeart/2005/8/layout/orgChart1"/>
    <dgm:cxn modelId="{4E90EC1F-4BBE-8143-8C85-A75049B1D8DF}" type="presOf" srcId="{7D12FD6D-F299-484D-B4AC-B2E5BC1A3670}" destId="{F536AAC9-13EC-B54B-B903-E1940C39647C}" srcOrd="0" destOrd="0" presId="urn:microsoft.com/office/officeart/2005/8/layout/orgChart1"/>
    <dgm:cxn modelId="{D16952FE-E3EA-3643-BF47-D0CB239A8AD1}" type="presOf" srcId="{2352A930-68CE-9B44-88F8-D093FE9A5369}" destId="{32085E8E-2588-F641-9B87-668C2FF4F7FE}" srcOrd="1" destOrd="0" presId="urn:microsoft.com/office/officeart/2005/8/layout/orgChart1"/>
    <dgm:cxn modelId="{A5E362C2-D11B-CD4D-8990-F62CE92767C7}" srcId="{7EA1BB7C-DB75-2947-87BB-CBE4B056D3D8}" destId="{5FDD1789-DF21-EC4A-9788-13A27BB11835}" srcOrd="6" destOrd="0" parTransId="{B3882FA7-9988-1345-ADCF-C3990FADD845}" sibTransId="{E96B2821-1741-EF49-8258-54B6AC758FD4}"/>
    <dgm:cxn modelId="{C00F5345-A6EE-1649-B628-1A84728C0029}" srcId="{65F40FEE-D36D-9A4E-8293-0FEBED5BE4F2}" destId="{7C11B2FC-F0F6-2C45-93AD-1F1C0825B8C7}" srcOrd="0" destOrd="0" parTransId="{9389DEE9-DE1B-C643-BE7C-159E6ACD469D}" sibTransId="{11760AC4-1915-7F4D-9C87-F9ED74FD7433}"/>
    <dgm:cxn modelId="{D0A7F6B1-9F7D-D446-9B26-D2E148C62693}" srcId="{037837C0-6CC1-6849-A2B9-9C9A367624F8}" destId="{DD315BC5-2BD3-2041-9557-E0F1E5CCBE82}" srcOrd="1" destOrd="0" parTransId="{88CB9653-14BF-794F-B493-7CA6290342C2}" sibTransId="{D46FA29F-9AB0-9943-8C9F-91D9E0C3D5C0}"/>
    <dgm:cxn modelId="{2EF854EC-E2EE-144E-A5CD-4C8C9EC4E42F}" type="presOf" srcId="{D5C4CD43-2869-3B4F-8537-E945189DBE8A}" destId="{C73C8802-0073-FB4A-B3A7-C052E18F1172}" srcOrd="0" destOrd="0" presId="urn:microsoft.com/office/officeart/2005/8/layout/orgChart1"/>
    <dgm:cxn modelId="{BEF3C575-C5A0-CA41-9D29-BC09CA4524B0}" type="presOf" srcId="{C3377C53-05A0-8D4D-BF82-DB581D9EE378}" destId="{7446E36A-2759-A048-8267-155651E79389}" srcOrd="1" destOrd="0" presId="urn:microsoft.com/office/officeart/2005/8/layout/orgChart1"/>
    <dgm:cxn modelId="{46267BC6-E074-8644-BA5E-8A2A5CA564E8}" srcId="{77FD568D-0E8E-1647-AECD-1992EE460330}" destId="{5C64D82C-E198-2A4C-A5A3-CF7E0EB6F19A}" srcOrd="3" destOrd="0" parTransId="{66B7357E-E229-4949-A7EA-5D7299F9C827}" sibTransId="{373CB6BD-CC91-9444-B675-72E0E9E69736}"/>
    <dgm:cxn modelId="{C1EAF270-70FB-CC4A-952E-9B8972FEF702}" type="presOf" srcId="{C452639B-49B8-7B4A-8DFD-705EF7ECE729}" destId="{FA4EAD41-5E92-0B4E-A5FB-2458ABA82467}" srcOrd="0" destOrd="0" presId="urn:microsoft.com/office/officeart/2005/8/layout/orgChart1"/>
    <dgm:cxn modelId="{67D61A0D-810D-BD49-BD41-0E481869B1AB}" type="presOf" srcId="{60DB3165-4B58-C640-91C5-2517B185AD98}" destId="{549B56AB-0257-5C46-A972-42C1514F83D1}" srcOrd="1" destOrd="0" presId="urn:microsoft.com/office/officeart/2005/8/layout/orgChart1"/>
    <dgm:cxn modelId="{0C7D9752-C789-C449-AF59-973BFABDAA72}" type="presOf" srcId="{F0A78D9C-20FF-8642-A12C-19BD3E41621C}" destId="{A3EDE3D5-34DC-B34D-8C6C-6ACDC4735E40}" srcOrd="0" destOrd="0" presId="urn:microsoft.com/office/officeart/2005/8/layout/orgChart1"/>
    <dgm:cxn modelId="{AEB8DF5E-14BA-4B49-B520-E88F353F5897}" type="presOf" srcId="{F8E309BE-EED9-364A-87C9-4C08CC084F6E}" destId="{DF9F3587-63B3-EA41-9A71-C65DA28167D4}" srcOrd="0" destOrd="0" presId="urn:microsoft.com/office/officeart/2005/8/layout/orgChart1"/>
    <dgm:cxn modelId="{4D142018-003B-2A4C-BCCF-2412BF8E09D7}" type="presOf" srcId="{14F1A8F3-7F52-F14E-8D0C-D36A6EA634DD}" destId="{899F2DB6-A635-9841-B065-59E4B2D5D1DD}" srcOrd="0" destOrd="0" presId="urn:microsoft.com/office/officeart/2005/8/layout/orgChart1"/>
    <dgm:cxn modelId="{84740E02-48F4-8644-8588-A37CA7A69231}" type="presOf" srcId="{5C64D82C-E198-2A4C-A5A3-CF7E0EB6F19A}" destId="{DAEB3BB2-368E-B448-8475-15156ABDC0C9}" srcOrd="0" destOrd="0" presId="urn:microsoft.com/office/officeart/2005/8/layout/orgChart1"/>
    <dgm:cxn modelId="{8218E721-E746-9A4E-868C-62932382580B}" type="presOf" srcId="{C956624A-633A-674D-8C55-EEB04E6C147D}" destId="{82A8829C-84AC-454D-9E8B-FFEAE3AC2C5F}" srcOrd="0" destOrd="0" presId="urn:microsoft.com/office/officeart/2005/8/layout/orgChart1"/>
    <dgm:cxn modelId="{0B38F76D-33BF-0042-B7BC-9E52D36A3281}" type="presOf" srcId="{F8E309BE-EED9-364A-87C9-4C08CC084F6E}" destId="{F6DB375D-2FE1-7744-BB66-DEBE3212A91B}" srcOrd="1" destOrd="0" presId="urn:microsoft.com/office/officeart/2005/8/layout/orgChart1"/>
    <dgm:cxn modelId="{5521E90C-4B05-974C-9D35-F1C1FB2DA833}" type="presOf" srcId="{80F38F99-635C-1942-91D2-CCAF65CC98B0}" destId="{7FB54740-EC39-3F4F-8956-1642F0066AF0}" srcOrd="0" destOrd="0" presId="urn:microsoft.com/office/officeart/2005/8/layout/orgChart1"/>
    <dgm:cxn modelId="{19E1C57A-6ACD-A54B-BC78-E9E62ABC8BEC}" type="presOf" srcId="{882A07E9-C79F-B749-B919-21BE37DCB9FD}" destId="{D311F744-3A21-A041-8909-FACD60A85780}" srcOrd="0" destOrd="0" presId="urn:microsoft.com/office/officeart/2005/8/layout/orgChart1"/>
    <dgm:cxn modelId="{022A83DE-ECDC-2A4B-9CFD-A18EB0C28045}" type="presOf" srcId="{A2C6A238-8D89-5547-9460-9BD1F1C3A1C3}" destId="{42823413-D50B-C241-951F-5487BD14C79D}" srcOrd="0" destOrd="0" presId="urn:microsoft.com/office/officeart/2005/8/layout/orgChart1"/>
    <dgm:cxn modelId="{BA92ED32-21BF-FE45-A620-1EB6F9C957AB}" type="presOf" srcId="{FA211CB2-D415-594C-A0B7-784C2C586DFD}" destId="{A1FB9777-3198-6F47-81E5-2415B781E9F5}" srcOrd="0" destOrd="0" presId="urn:microsoft.com/office/officeart/2005/8/layout/orgChart1"/>
    <dgm:cxn modelId="{0C1F09FF-6BCC-D045-9E07-19C217FB6654}" type="presOf" srcId="{988C7D48-C25A-5E47-8CCA-27BCC7E88F25}" destId="{75ED6C07-DFE6-AC4A-BFA9-309463766FA7}" srcOrd="1" destOrd="0" presId="urn:microsoft.com/office/officeart/2005/8/layout/orgChart1"/>
    <dgm:cxn modelId="{EE8DE696-6D0B-7445-8139-E730097818FF}" type="presOf" srcId="{ACD6726A-5607-834B-BB7C-00D375D383B6}" destId="{7A14DD3E-2C07-B947-B201-A0B42BEFEDCF}" srcOrd="0" destOrd="0" presId="urn:microsoft.com/office/officeart/2005/8/layout/orgChart1"/>
    <dgm:cxn modelId="{CF1A4585-EF5E-8049-A711-32111F359BAB}" type="presOf" srcId="{489DB24D-3F3E-B54D-BDBB-D541EFAE029F}" destId="{298D0713-90FA-F144-9893-14C658AA4C68}" srcOrd="0" destOrd="0" presId="urn:microsoft.com/office/officeart/2005/8/layout/orgChart1"/>
    <dgm:cxn modelId="{95D946CC-9D06-8144-BD2E-980E1E57B15A}" type="presOf" srcId="{221CA7BB-B573-9844-8D5C-3646676E9809}" destId="{9910133B-D74C-0D45-B74E-F6D02675F6FC}" srcOrd="1" destOrd="0" presId="urn:microsoft.com/office/officeart/2005/8/layout/orgChart1"/>
    <dgm:cxn modelId="{C9BC6365-2960-4444-95F4-8A5128AF9702}" type="presOf" srcId="{0E660929-320F-2E43-9D8A-5C14FFB1AD2B}" destId="{14223165-ECA0-654B-923C-0610C5ED9661}" srcOrd="1" destOrd="0" presId="urn:microsoft.com/office/officeart/2005/8/layout/orgChart1"/>
    <dgm:cxn modelId="{B5C4829D-340C-0544-BEED-C275D9DF18F0}" type="presOf" srcId="{ACC94D39-05B6-B148-803B-6EDD104A167E}" destId="{3F38A111-B487-5546-ACDD-DBA0E764C328}" srcOrd="0" destOrd="0" presId="urn:microsoft.com/office/officeart/2005/8/layout/orgChart1"/>
    <dgm:cxn modelId="{425AECE0-9635-0B44-BC2D-CC3E1A890F40}" srcId="{65F40FEE-D36D-9A4E-8293-0FEBED5BE4F2}" destId="{ACEAC36D-D4D3-124B-8ABE-96EE3D3CE14F}" srcOrd="1" destOrd="0" parTransId="{9714DADD-A2B1-464E-9DD3-4EC280D693B0}" sibTransId="{C0E8DBAC-0BEA-6D46-AD21-2BFC2BD6DE38}"/>
    <dgm:cxn modelId="{A16631CC-EF36-254B-B86F-35EC30AC16E8}" srcId="{7EA1BB7C-DB75-2947-87BB-CBE4B056D3D8}" destId="{C3377C53-05A0-8D4D-BF82-DB581D9EE378}" srcOrd="2" destOrd="0" parTransId="{A13E5A54-9E34-A941-A3C8-013C514BE5F8}" sibTransId="{65AF472A-46B9-2940-9AF6-5F7D2EB3C267}"/>
    <dgm:cxn modelId="{CA96076E-AF84-DD44-BE98-549BCB4436CF}" type="presOf" srcId="{1C3679D0-0313-D945-A2BA-86CA9BF72CE7}" destId="{35293F18-56C9-2542-A75F-226BD1A44F60}" srcOrd="1" destOrd="0" presId="urn:microsoft.com/office/officeart/2005/8/layout/orgChart1"/>
    <dgm:cxn modelId="{DF72B50A-86A4-854A-B653-EEAA0749B22D}" type="presOf" srcId="{C452639B-49B8-7B4A-8DFD-705EF7ECE729}" destId="{23B5E90B-FA32-4347-97E6-D81196BF3F5C}" srcOrd="1" destOrd="0" presId="urn:microsoft.com/office/officeart/2005/8/layout/orgChart1"/>
    <dgm:cxn modelId="{4A5CA75C-69A7-F443-B9A7-D261CE9BCBBF}" type="presOf" srcId="{C849BCF7-567D-F540-BA85-44DC6C9C80EF}" destId="{034779D4-24C7-6146-8A67-98C1B68E2894}" srcOrd="0" destOrd="0" presId="urn:microsoft.com/office/officeart/2005/8/layout/orgChart1"/>
    <dgm:cxn modelId="{BF4A6641-9258-954A-9B34-AAC529203591}" srcId="{4AEBED34-B839-2843-BEA8-439519D67501}" destId="{63C281EC-1767-FE44-BECF-D08F684BDA70}" srcOrd="4" destOrd="0" parTransId="{1DCC9A0A-F2A3-0948-A2B6-EEC63E1C4823}" sibTransId="{683C6303-0393-314F-9535-89BCC683A42B}"/>
    <dgm:cxn modelId="{20D3F60A-0DAD-B444-BAD3-0AB6894D3DA6}" srcId="{1012C03E-1E6C-4940-877E-96BE01925839}" destId="{0C2C795F-5EBF-2E40-BB29-22AC4B005AFD}" srcOrd="1" destOrd="0" parTransId="{65A9B051-33DF-774B-B91D-7FC539486D97}" sibTransId="{84AE7F83-60C5-784C-970B-322960ED53CA}"/>
    <dgm:cxn modelId="{8B12748D-4DC8-DE48-B3E4-32BBF8880C0D}" type="presOf" srcId="{54F39A89-27B6-5449-B610-824A097A7196}" destId="{0839628A-4D69-2D44-9D74-505F5A1DC4A9}" srcOrd="0" destOrd="0" presId="urn:microsoft.com/office/officeart/2005/8/layout/orgChart1"/>
    <dgm:cxn modelId="{3695BB27-6A29-ED4C-BDEC-C68394FCE47C}" srcId="{77FD568D-0E8E-1647-AECD-1992EE460330}" destId="{A549DCA9-731F-D44C-BDEF-7AAE7BC20014}" srcOrd="7" destOrd="0" parTransId="{CD1F9D41-1581-2B41-81F2-E4D1936BB16F}" sibTransId="{51676A06-B21F-394F-BEA2-DDD53ED5930F}"/>
    <dgm:cxn modelId="{FF6E9601-12A3-4A45-8C78-AEAC7C5846D6}" type="presOf" srcId="{E78F78CF-7DF8-2344-B424-71C170A9B119}" destId="{52456DA4-8341-3C4C-87D7-30F61B271F1E}" srcOrd="0" destOrd="0" presId="urn:microsoft.com/office/officeart/2005/8/layout/orgChart1"/>
    <dgm:cxn modelId="{011D556C-A473-754C-A916-FDCFFA7A1F31}" type="presOf" srcId="{42CEF22F-269D-F84F-B09F-D4E036586B90}" destId="{9EC7A837-C594-AA49-A297-A0CCE6E70CF8}" srcOrd="0" destOrd="0" presId="urn:microsoft.com/office/officeart/2005/8/layout/orgChart1"/>
    <dgm:cxn modelId="{5CCA428D-E080-2B42-B9DA-EBCC25E2A019}" type="presOf" srcId="{FA0C347E-2241-6D41-9187-87A53D0B5FFB}" destId="{1570E6D4-680B-524E-92EA-65C8C8443CA7}" srcOrd="0" destOrd="0" presId="urn:microsoft.com/office/officeart/2005/8/layout/orgChart1"/>
    <dgm:cxn modelId="{389F9369-750E-CA4A-AA2D-61F0B965E0B2}" srcId="{000D9A90-E388-CC4D-8B4C-843121345AA9}" destId="{60DB3165-4B58-C640-91C5-2517B185AD98}" srcOrd="6" destOrd="0" parTransId="{D1A34BD3-CDF1-634F-9960-BCD1DB7B62AE}" sibTransId="{C034C166-CAE6-7A46-AFFA-239060A997AB}"/>
    <dgm:cxn modelId="{26B08520-756E-0940-935A-D410E6B57C7F}" type="presOf" srcId="{DBA97BAE-1036-474F-A6A6-5B3DA7BDEA07}" destId="{87390CD1-43D8-0E4C-BF88-E7FA3394631D}" srcOrd="0" destOrd="0" presId="urn:microsoft.com/office/officeart/2005/8/layout/orgChart1"/>
    <dgm:cxn modelId="{CD07F597-47FB-E549-B034-1C3810CC59E2}" srcId="{037837C0-6CC1-6849-A2B9-9C9A367624F8}" destId="{FC1D8A9C-D036-1D4D-B0A2-5F3478ABCADC}" srcOrd="6" destOrd="0" parTransId="{043EF399-F256-4E45-B616-56ADD087B444}" sibTransId="{B1F55579-47BF-BF4B-BC91-C1F2E2DEDE1D}"/>
    <dgm:cxn modelId="{C819EBB6-698C-8147-8B37-C1CF044DB118}" type="presOf" srcId="{0CE29B4E-9B9F-D941-998A-CA6FFE7D311F}" destId="{1C069DA0-2352-4A4A-9866-906D1578BF7A}" srcOrd="0" destOrd="0" presId="urn:microsoft.com/office/officeart/2005/8/layout/orgChart1"/>
    <dgm:cxn modelId="{01B4DF7D-71A3-F54C-8915-0D1732B288DF}" type="presOf" srcId="{A84619DA-69D3-1345-AD0B-03538447E1B7}" destId="{DF829203-F272-F547-BCB6-3E6799D5BA6E}" srcOrd="0" destOrd="0" presId="urn:microsoft.com/office/officeart/2005/8/layout/orgChart1"/>
    <dgm:cxn modelId="{8785C3B9-EEFF-194A-830F-58287EF89368}" type="presOf" srcId="{A2C6A238-8D89-5547-9460-9BD1F1C3A1C3}" destId="{2E0163EF-56D6-E745-B993-F31747774324}" srcOrd="1" destOrd="0" presId="urn:microsoft.com/office/officeart/2005/8/layout/orgChart1"/>
    <dgm:cxn modelId="{719C2CE1-B2D1-714C-8744-9255FFD91BCA}" type="presOf" srcId="{F0A78D9C-20FF-8642-A12C-19BD3E41621C}" destId="{56F6D1B0-A584-474B-9BF0-F9EC9BB9A298}" srcOrd="1" destOrd="0" presId="urn:microsoft.com/office/officeart/2005/8/layout/orgChart1"/>
    <dgm:cxn modelId="{95A3A10A-4DC9-294A-9E88-5F3ED8DA6988}" type="presOf" srcId="{12CFCC33-7A43-CA4C-A1A2-6EA6090CA08C}" destId="{A1E9F8F1-F3DA-6C41-9B4F-3DC76BAA01AF}" srcOrd="0" destOrd="0" presId="urn:microsoft.com/office/officeart/2005/8/layout/orgChart1"/>
    <dgm:cxn modelId="{C87CEAA6-50CB-3243-98B2-16254FCCFD82}" type="presOf" srcId="{FC1D8A9C-D036-1D4D-B0A2-5F3478ABCADC}" destId="{EA6DDA6A-F174-E141-AB26-EE9D7B44A894}" srcOrd="0" destOrd="0" presId="urn:microsoft.com/office/officeart/2005/8/layout/orgChart1"/>
    <dgm:cxn modelId="{71A94651-2B38-F240-8AE3-FA2A5A9381DF}" type="presOf" srcId="{774094E0-8C20-0447-8F5E-71252FB27961}" destId="{0F234596-4D21-124E-AB0F-602171E98D75}" srcOrd="0" destOrd="0" presId="urn:microsoft.com/office/officeart/2005/8/layout/orgChart1"/>
    <dgm:cxn modelId="{C83E11B5-856C-4141-9115-C8ED646EE2D5}" srcId="{7EA1BB7C-DB75-2947-87BB-CBE4B056D3D8}" destId="{83C0C432-1664-9449-9303-5E59C78DBFFA}" srcOrd="3" destOrd="0" parTransId="{DF37F055-B4AC-6A44-BA5C-9291F2DB6E80}" sibTransId="{D100A02C-ADF3-EB45-84A2-408A8D33EAED}"/>
    <dgm:cxn modelId="{4457B143-3D52-0C4C-89E0-569B507E74BA}" srcId="{1012C03E-1E6C-4940-877E-96BE01925839}" destId="{94E7B410-8DA9-F644-9D83-C0CB68FF7142}" srcOrd="4" destOrd="0" parTransId="{C956624A-633A-674D-8C55-EEB04E6C147D}" sibTransId="{71E45F4D-59A4-4143-AE72-61A2807F6C2B}"/>
    <dgm:cxn modelId="{C2146AA5-82D8-3A46-A54E-9361090186D1}" type="presOf" srcId="{56AEA411-14AA-4A41-941D-8D9F34DF59AC}" destId="{7BF0130E-2310-754C-98BA-D9FC992C7CB6}" srcOrd="1" destOrd="0" presId="urn:microsoft.com/office/officeart/2005/8/layout/orgChart1"/>
    <dgm:cxn modelId="{58BB0900-60D8-CB46-856D-411219C4D4E5}" type="presOf" srcId="{66320775-FFE6-6448-A544-23B81ECCE123}" destId="{F450B565-9533-6B4E-A9B3-294C458FAF2C}" srcOrd="0" destOrd="0" presId="urn:microsoft.com/office/officeart/2005/8/layout/orgChart1"/>
    <dgm:cxn modelId="{D17C69A7-513C-F343-9D2B-79A1810C9330}" type="presOf" srcId="{6EC186EF-5FEF-3C42-A226-F065A82978C6}" destId="{76744917-8B02-6643-AF9A-CEC8B23A872A}" srcOrd="0" destOrd="0" presId="urn:microsoft.com/office/officeart/2005/8/layout/orgChart1"/>
    <dgm:cxn modelId="{FF920144-3292-1846-84BE-C6992FED2D6F}" srcId="{77FD568D-0E8E-1647-AECD-1992EE460330}" destId="{042CBF93-7770-8D47-AB87-60C165F8990E}" srcOrd="9" destOrd="0" parTransId="{E78F78CF-7DF8-2344-B424-71C170A9B119}" sibTransId="{4D2303A1-7272-354C-8F1B-31A7148A7ABF}"/>
    <dgm:cxn modelId="{756806F6-D5D3-2849-B7D6-33A36151D10F}" type="presOf" srcId="{56AEA411-14AA-4A41-941D-8D9F34DF59AC}" destId="{21037BE4-2114-B54B-84F6-3CAD0999FC04}" srcOrd="0" destOrd="0" presId="urn:microsoft.com/office/officeart/2005/8/layout/orgChart1"/>
    <dgm:cxn modelId="{AAF42D8A-782C-3B48-AFDC-249A9756A551}" srcId="{037837C0-6CC1-6849-A2B9-9C9A367624F8}" destId="{1DB8DB5C-72D4-F24C-B740-AC82C72D08AC}" srcOrd="5" destOrd="0" parTransId="{54F39A89-27B6-5449-B610-824A097A7196}" sibTransId="{1607D6DC-4B2F-0C41-817C-0A15972F6D58}"/>
    <dgm:cxn modelId="{4CE02075-9696-094E-8C33-7E073F73A183}" type="presOf" srcId="{775F267F-6DDC-1D44-BDA1-4A16FB56F8CA}" destId="{221FE8B3-C661-C446-A105-A5D0EC802CD2}" srcOrd="0" destOrd="0" presId="urn:microsoft.com/office/officeart/2005/8/layout/orgChart1"/>
    <dgm:cxn modelId="{2276EE66-291A-4249-A239-03AFDA456FFE}" type="presOf" srcId="{14F1A8F3-7F52-F14E-8D0C-D36A6EA634DD}" destId="{0239F81D-D6F6-BF49-8B7F-BE5CA5F895ED}" srcOrd="1" destOrd="0" presId="urn:microsoft.com/office/officeart/2005/8/layout/orgChart1"/>
    <dgm:cxn modelId="{90F866C0-B49F-D543-8DD4-A4E6851D6D0A}" type="presOf" srcId="{32CF33DB-4843-6E40-8937-756437589F51}" destId="{E7BD3884-0D24-CE48-807A-06BAD8A40A9F}" srcOrd="0" destOrd="0" presId="urn:microsoft.com/office/officeart/2005/8/layout/orgChart1"/>
    <dgm:cxn modelId="{4254E0AE-4618-1E41-AEDC-B02DBFF3B96F}" type="presOf" srcId="{B3882FA7-9988-1345-ADCF-C3990FADD845}" destId="{DC8F3341-2597-E34A-99B7-F4ECFB13A679}" srcOrd="0" destOrd="0" presId="urn:microsoft.com/office/officeart/2005/8/layout/orgChart1"/>
    <dgm:cxn modelId="{018A7D17-CB80-814C-A9E1-F64875B7272D}" type="presOf" srcId="{9B1548A6-B5D4-6C45-9751-00A8348F7147}" destId="{1CE64510-CD8D-BF4A-ABDB-5711076D930A}" srcOrd="1" destOrd="0" presId="urn:microsoft.com/office/officeart/2005/8/layout/orgChart1"/>
    <dgm:cxn modelId="{1FD74784-96CA-FB40-88B8-882A6AC62CE0}" srcId="{55E1AF09-6873-AB42-A843-9095B9BB6DFE}" destId="{8DC1427F-D6C7-B443-A5B4-D54E9F3BA8EA}" srcOrd="2" destOrd="0" parTransId="{89BB1381-75E8-AD40-8326-E22E8C20283E}" sibTransId="{A82EC35C-A062-6C42-A1D9-0C537346FD17}"/>
    <dgm:cxn modelId="{02A8FBE9-D61A-564C-B77E-1A9DC24D08CB}" srcId="{037837C0-6CC1-6849-A2B9-9C9A367624F8}" destId="{80F38F99-635C-1942-91D2-CCAF65CC98B0}" srcOrd="3" destOrd="0" parTransId="{5A180F53-B51D-F24F-9C66-C5DF07CE5F64}" sibTransId="{8422D116-D2AB-0742-95D8-28A34E387698}"/>
    <dgm:cxn modelId="{2CB11FB6-B5B7-2549-8230-A48E56F39F25}" type="presOf" srcId="{DC6AB4FB-11C4-7240-9A5E-D7FB475738C2}" destId="{9CA8D59C-E658-2B47-A003-5BF70D09479C}" srcOrd="0" destOrd="0" presId="urn:microsoft.com/office/officeart/2005/8/layout/orgChart1"/>
    <dgm:cxn modelId="{1DE5DC50-C8AB-C942-B770-C6A7915A9BCD}" type="presOf" srcId="{D5C4CD43-2869-3B4F-8537-E945189DBE8A}" destId="{F126C94F-164C-424C-A6AB-C938DCB663B5}" srcOrd="1" destOrd="0" presId="urn:microsoft.com/office/officeart/2005/8/layout/orgChart1"/>
    <dgm:cxn modelId="{D2901A90-CA3E-3D40-97C2-F87EE348E1C6}" type="presOf" srcId="{C0B7F98F-E06C-784A-81A3-B2D71C0CBAD9}" destId="{DF1C9A14-8ADA-954A-9DC0-043A29D1DAF6}" srcOrd="0" destOrd="0" presId="urn:microsoft.com/office/officeart/2005/8/layout/orgChart1"/>
    <dgm:cxn modelId="{EBA9A570-A82A-AE4A-8888-232E48F8323E}" type="presOf" srcId="{80F38F99-635C-1942-91D2-CCAF65CC98B0}" destId="{DD5357AF-560B-5040-AF3D-501FD0CBDA01}" srcOrd="1" destOrd="0" presId="urn:microsoft.com/office/officeart/2005/8/layout/orgChart1"/>
    <dgm:cxn modelId="{CD5F913F-6FFA-324F-A540-67EDFF6299B6}" type="presOf" srcId="{FE7174E6-68FB-814F-A28E-69B1E34E525F}" destId="{3245C82D-1C56-F545-B888-A7A1FD26A1D5}" srcOrd="0" destOrd="0" presId="urn:microsoft.com/office/officeart/2005/8/layout/orgChart1"/>
    <dgm:cxn modelId="{5722BF1F-CA87-4248-A712-B9F8F3F66F74}" type="presOf" srcId="{518EAE57-5629-0D49-83EF-BF3A2D8E7760}" destId="{73CE2CBE-B205-C340-80BD-38B80DACCD60}" srcOrd="0" destOrd="0" presId="urn:microsoft.com/office/officeart/2005/8/layout/orgChart1"/>
    <dgm:cxn modelId="{472DD981-F08B-0349-9DAC-CC1B5C38E5F3}" type="presOf" srcId="{3B23A2E9-76EE-074B-A4DE-A77253312F8F}" destId="{A5DE3BE7-7276-2141-878E-ECD740DE49AA}" srcOrd="0" destOrd="0" presId="urn:microsoft.com/office/officeart/2005/8/layout/orgChart1"/>
    <dgm:cxn modelId="{3A6F09D0-3E74-7D4B-AD3B-CE0924942A6B}" type="presOf" srcId="{E8FB43E8-B6C7-6746-B7A2-4CD6CB7CB0A1}" destId="{FAD29884-1AFA-1040-A813-429FD45AF23F}" srcOrd="0" destOrd="0" presId="urn:microsoft.com/office/officeart/2005/8/layout/orgChart1"/>
    <dgm:cxn modelId="{C05D01CA-85AF-B740-B477-FDDABA9D7E38}" srcId="{000D9A90-E388-CC4D-8B4C-843121345AA9}" destId="{26A7430A-2501-594A-B228-F916F45408D7}" srcOrd="0" destOrd="0" parTransId="{1F9A9D3E-4230-954D-8AE2-EF6DC4FED6EA}" sibTransId="{F3F5405C-B766-A342-9B37-4D9D344DC1A6}"/>
    <dgm:cxn modelId="{624A2A70-DB76-A04A-8589-D5D1F0122488}" type="presOf" srcId="{80527B0F-D175-7441-B7CC-DB71E15B9F24}" destId="{859F37C3-9514-1544-B512-16B3446593BD}" srcOrd="0" destOrd="0" presId="urn:microsoft.com/office/officeart/2005/8/layout/orgChart1"/>
    <dgm:cxn modelId="{EADB552C-8083-B74A-827E-A6FB1B5293FF}" type="presOf" srcId="{69FD1AC2-5D23-844C-A7D6-B429DB87BD5F}" destId="{50A4B8E5-8CB8-2447-A6C4-CEBBC597AE57}" srcOrd="0" destOrd="0" presId="urn:microsoft.com/office/officeart/2005/8/layout/orgChart1"/>
    <dgm:cxn modelId="{3D97D651-082A-A24F-9245-C9D535B0581C}" srcId="{2F82FAC1-082F-2546-B267-7189E26019AE}" destId="{27363BA3-C55E-8348-B1F0-9E0B67C174F4}" srcOrd="0" destOrd="0" parTransId="{BAC2B771-992D-D347-9D0E-D6123C383F9B}" sibTransId="{D06A1509-416D-D941-9CAF-C7FED4896E30}"/>
    <dgm:cxn modelId="{15C49831-F8B8-4348-A58C-2C5A4DF1A666}" type="presOf" srcId="{5FDD1789-DF21-EC4A-9788-13A27BB11835}" destId="{34596257-C28C-8E4E-9DCE-84863DF2D353}" srcOrd="1" destOrd="0" presId="urn:microsoft.com/office/officeart/2005/8/layout/orgChart1"/>
    <dgm:cxn modelId="{4FD973BA-F57E-BF48-8EEF-123BD3A07534}" type="presOf" srcId="{1012C03E-1E6C-4940-877E-96BE01925839}" destId="{A9203B4E-C963-FE48-A453-AAB82BDA83AF}" srcOrd="1" destOrd="0" presId="urn:microsoft.com/office/officeart/2005/8/layout/orgChart1"/>
    <dgm:cxn modelId="{1FAD2FED-BE10-5C44-9164-CAF812CF0814}" type="presOf" srcId="{0CE29B4E-9B9F-D941-998A-CA6FFE7D311F}" destId="{408CC4CD-A768-3E4B-8A41-5089669E494D}" srcOrd="1" destOrd="0" presId="urn:microsoft.com/office/officeart/2005/8/layout/orgChart1"/>
    <dgm:cxn modelId="{AE0C3519-210D-FD43-B3A9-59061ED24A8E}" srcId="{0CE29B4E-9B9F-D941-998A-CA6FFE7D311F}" destId="{518EAE57-5629-0D49-83EF-BF3A2D8E7760}" srcOrd="0" destOrd="0" parTransId="{3BD48D46-D650-894B-A4A8-F51DE90C18B5}" sibTransId="{8F64D527-6CAB-CA42-B80B-C75F1F851B34}"/>
    <dgm:cxn modelId="{6B185A18-ABDD-EC46-87AB-885FF9451484}" type="presOf" srcId="{043EF399-F256-4E45-B616-56ADD087B444}" destId="{1330FCBE-22AC-B94B-AD62-DC1D05757A0C}" srcOrd="0" destOrd="0" presId="urn:microsoft.com/office/officeart/2005/8/layout/orgChart1"/>
    <dgm:cxn modelId="{FBE70C90-01E2-DA46-B7ED-78BFD4DFC7EC}" type="presOf" srcId="{63957F81-CB39-A846-BA95-6ADB62F432BC}" destId="{52547F2C-C305-E94B-B763-69084E772381}" srcOrd="1" destOrd="0" presId="urn:microsoft.com/office/officeart/2005/8/layout/orgChart1"/>
    <dgm:cxn modelId="{3CB6C576-DD9C-944F-AF0B-E976F2D6BFF9}" srcId="{1012C03E-1E6C-4940-877E-96BE01925839}" destId="{66DE0C93-B2FB-484B-8C4C-1997CF8ECF28}" srcOrd="10" destOrd="0" parTransId="{66320775-FFE6-6448-A544-23B81ECCE123}" sibTransId="{5178523B-E08F-B940-B4EB-3A7C3116EB40}"/>
    <dgm:cxn modelId="{EF95CF14-CF9D-144F-9E6D-F00BC41E5197}" type="presOf" srcId="{9820017B-BB8D-9F4A-8BA9-666AB0549C0B}" destId="{EE9E5E79-EBA9-3946-8BE4-210DBE51D680}" srcOrd="0" destOrd="0" presId="urn:microsoft.com/office/officeart/2005/8/layout/orgChart1"/>
    <dgm:cxn modelId="{8A6B4103-849D-8242-9498-E212AA1EB193}" type="presOf" srcId="{C53C2DC5-0276-AF46-9B31-063D5234A96C}" destId="{C5631709-4827-9641-BDE7-9B54B199DA26}" srcOrd="0" destOrd="0" presId="urn:microsoft.com/office/officeart/2005/8/layout/orgChart1"/>
    <dgm:cxn modelId="{DB880218-99A6-F34C-842A-C13A2D3CA6E4}" type="presOf" srcId="{C0B7F98F-E06C-784A-81A3-B2D71C0CBAD9}" destId="{050697CB-5E6F-3F46-9802-68525B83CC3D}" srcOrd="1" destOrd="0" presId="urn:microsoft.com/office/officeart/2005/8/layout/orgChart1"/>
    <dgm:cxn modelId="{CA51E835-227D-6A46-ABC3-D59280244C6E}" type="presOf" srcId="{037837C0-6CC1-6849-A2B9-9C9A367624F8}" destId="{1063B019-88CF-D04B-B766-180EB3B4E958}" srcOrd="1" destOrd="0" presId="urn:microsoft.com/office/officeart/2005/8/layout/orgChart1"/>
    <dgm:cxn modelId="{7E9FF801-93E7-CE49-A0FB-5CE8D5E41B62}" type="presOf" srcId="{31629CAD-4579-7843-A675-861BD75E44ED}" destId="{03B7FBAB-CC35-8F44-ACAC-06BADAE3A5E1}" srcOrd="0" destOrd="0" presId="urn:microsoft.com/office/officeart/2005/8/layout/orgChart1"/>
    <dgm:cxn modelId="{F88D564B-3A6A-5440-AEB1-FD0C9E95C564}" srcId="{7EA1BB7C-DB75-2947-87BB-CBE4B056D3D8}" destId="{741530F2-DC3A-0C4B-9957-2A1E842C1C50}" srcOrd="1" destOrd="0" parTransId="{32CF33DB-4843-6E40-8937-756437589F51}" sibTransId="{7D9B82C4-9E6E-8F4A-9420-404E960F393C}"/>
    <dgm:cxn modelId="{EC4BC858-538E-F945-BBDF-AEA25FB1A8B7}" type="presOf" srcId="{55E1AF09-6873-AB42-A843-9095B9BB6DFE}" destId="{2C6A7D74-8F68-8145-B754-6C4CD05C53F1}" srcOrd="0" destOrd="0" presId="urn:microsoft.com/office/officeart/2005/8/layout/orgChart1"/>
    <dgm:cxn modelId="{B7496CCA-7D5C-6946-9BDD-46EF204F4661}" type="presOf" srcId="{B9324A80-0679-D44D-BEB0-F32E845E3A61}" destId="{1BFC5FD5-4763-6F48-B70B-8EE4E14645B9}" srcOrd="1" destOrd="0" presId="urn:microsoft.com/office/officeart/2005/8/layout/orgChart1"/>
    <dgm:cxn modelId="{DE9AB7BC-4EBF-654C-ADE4-91077D2FAA8B}" type="presOf" srcId="{D1A34BD3-CDF1-634F-9960-BCD1DB7B62AE}" destId="{7EEF6942-3147-D949-A5B7-50B3CDF2BCE4}" srcOrd="0" destOrd="0" presId="urn:microsoft.com/office/officeart/2005/8/layout/orgChart1"/>
    <dgm:cxn modelId="{A0AA1D44-29CD-004E-B424-D4F8F1CC6D22}" type="presOf" srcId="{5FDD1789-DF21-EC4A-9788-13A27BB11835}" destId="{A63A143B-513F-C94E-A861-CAA5A206B192}" srcOrd="0" destOrd="0" presId="urn:microsoft.com/office/officeart/2005/8/layout/orgChart1"/>
    <dgm:cxn modelId="{A5230D4D-F8E9-A446-8AFF-6518151AEE3F}" type="presOf" srcId="{A075C71F-3B16-D041-9FAC-E3D6AD0985AE}" destId="{EC34ADB0-A07D-4141-8B3A-698C9809CCA4}" srcOrd="0" destOrd="0" presId="urn:microsoft.com/office/officeart/2005/8/layout/orgChart1"/>
    <dgm:cxn modelId="{53B89EAB-ACCA-4B46-ABEB-593D949D551C}" type="presOf" srcId="{D4129D30-2A5D-7240-9947-BBEA57B05016}" destId="{C1D098F5-B6A0-BC46-BBB7-D72909071451}" srcOrd="0" destOrd="0" presId="urn:microsoft.com/office/officeart/2005/8/layout/orgChart1"/>
    <dgm:cxn modelId="{9E735C6D-463E-5344-9359-EC5A00E15D81}" srcId="{037837C0-6CC1-6849-A2B9-9C9A367624F8}" destId="{42CEF22F-269D-F84F-B09F-D4E036586B90}" srcOrd="7" destOrd="0" parTransId="{A075C71F-3B16-D041-9FAC-E3D6AD0985AE}" sibTransId="{FB3B410D-17ED-1B44-A34A-F250C6A3C31D}"/>
    <dgm:cxn modelId="{376687CE-A750-AA49-9AF1-BC1B75B4D6ED}" srcId="{55E1AF09-6873-AB42-A843-9095B9BB6DFE}" destId="{92AC7AC8-9676-9C4F-944C-CB7FF9BB1F50}" srcOrd="0" destOrd="0" parTransId="{C849BCF7-567D-F540-BA85-44DC6C9C80EF}" sibTransId="{23992942-999A-D74A-A818-F928A12BBD5E}"/>
    <dgm:cxn modelId="{9B7E4581-D49B-E749-A0CC-F50A87F746D7}" srcId="{1012C03E-1E6C-4940-877E-96BE01925839}" destId="{D39D6D3B-45B6-DB47-A6D2-9FA31A1261BE}" srcOrd="12" destOrd="0" parTransId="{284F3805-8741-C24B-95AF-F8419A5098BC}" sibTransId="{98280151-B1C0-3D4F-A4D1-7A56DC6928B1}"/>
    <dgm:cxn modelId="{B4BE4C64-B228-5343-A3FE-FB7515FD442C}" srcId="{000D9A90-E388-CC4D-8B4C-843121345AA9}" destId="{A8C5A3D4-8371-F446-A582-A910B7AD1C50}" srcOrd="2" destOrd="0" parTransId="{B87C28BD-4CA3-944F-930A-D2D536534A59}" sibTransId="{C2950BD4-C785-964D-845D-D50C674CD1D9}"/>
    <dgm:cxn modelId="{B5E22227-9512-0C49-8090-98D0AA58A70B}" srcId="{42CEF22F-269D-F84F-B09F-D4E036586B90}" destId="{17A27917-9A6C-584C-AC66-C40C025C3C91}" srcOrd="1" destOrd="0" parTransId="{D4129D30-2A5D-7240-9947-BBEA57B05016}" sibTransId="{232DE572-CD36-C043-9ADB-9D727E1607E3}"/>
    <dgm:cxn modelId="{ED77A620-9803-B04F-A826-44471DEFFB8D}" type="presOf" srcId="{94E7B410-8DA9-F644-9D83-C0CB68FF7142}" destId="{4248E5A0-2819-A74A-BDE0-CCFDCFA8C2F7}" srcOrd="0" destOrd="0" presId="urn:microsoft.com/office/officeart/2005/8/layout/orgChart1"/>
    <dgm:cxn modelId="{1336AC74-1D9D-4C48-9AC6-E57B8BE76FAA}" type="presOf" srcId="{0E660929-320F-2E43-9D8A-5C14FFB1AD2B}" destId="{3C4800FD-0C9F-4747-A627-3CA16EC61AB5}" srcOrd="0" destOrd="0" presId="urn:microsoft.com/office/officeart/2005/8/layout/orgChart1"/>
    <dgm:cxn modelId="{C2B5E31C-9333-DC48-9676-FE89A6956F9E}" srcId="{7EA1BB7C-DB75-2947-87BB-CBE4B056D3D8}" destId="{44701514-5DDA-7D40-A3BD-62584978C27F}" srcOrd="5" destOrd="0" parTransId="{66847969-9A17-114E-8C36-36E3687EEF2F}" sibTransId="{41D13070-952F-274B-88CE-69B241B47D39}"/>
    <dgm:cxn modelId="{3EC8A083-94CB-FE4A-9675-DE0354E43D73}" type="presOf" srcId="{E70DB591-70BC-3143-B701-6B31E3D21A68}" destId="{CCCEC006-E90D-7540-9C4E-886EB88BCC8B}" srcOrd="0" destOrd="0" presId="urn:microsoft.com/office/officeart/2005/8/layout/orgChart1"/>
    <dgm:cxn modelId="{B5C6C9AD-17D6-5648-968D-C49DA57530EC}" type="presOf" srcId="{A8F8432F-E6FE-B34C-83BF-158964DC8980}" destId="{2DDBDBAF-4AC4-DB4D-8530-9230145D0C3C}" srcOrd="0" destOrd="0" presId="urn:microsoft.com/office/officeart/2005/8/layout/orgChart1"/>
    <dgm:cxn modelId="{F21F8A33-B801-E840-B571-40A135CD51C0}" type="presOf" srcId="{D39D6D3B-45B6-DB47-A6D2-9FA31A1261BE}" destId="{F233C9EF-4988-7340-A79E-7832AE743648}" srcOrd="0" destOrd="0" presId="urn:microsoft.com/office/officeart/2005/8/layout/orgChart1"/>
    <dgm:cxn modelId="{82311A9E-996A-464E-AC74-07E3070D004A}" srcId="{77FD568D-0E8E-1647-AECD-1992EE460330}" destId="{2352A930-68CE-9B44-88F8-D093FE9A5369}" srcOrd="4" destOrd="0" parTransId="{693BFA72-00E7-944C-AB56-140C0D280AA9}" sibTransId="{E846D863-91B6-7F43-9BAD-770AA9915F1B}"/>
    <dgm:cxn modelId="{E5C70516-F39C-AD41-99EF-7C83F7313648}" type="presOf" srcId="{36B78E55-F213-2B46-99B0-62FB5AB9921E}" destId="{C43E670B-3E15-5746-A82E-567FA36C42A0}" srcOrd="0" destOrd="0" presId="urn:microsoft.com/office/officeart/2005/8/layout/orgChart1"/>
    <dgm:cxn modelId="{5500EFFA-25F7-0441-BF7B-04604BFF2EB3}" type="presOf" srcId="{94E7B410-8DA9-F644-9D83-C0CB68FF7142}" destId="{D5215F15-B65A-DF41-A292-B027DC907947}" srcOrd="1" destOrd="0" presId="urn:microsoft.com/office/officeart/2005/8/layout/orgChart1"/>
    <dgm:cxn modelId="{09710FBD-5419-3442-A243-09FEAB63B04A}" srcId="{037837C0-6CC1-6849-A2B9-9C9A367624F8}" destId="{F8E309BE-EED9-364A-87C9-4C08CC084F6E}" srcOrd="2" destOrd="0" parTransId="{9575E328-DDD1-2F4E-93A3-A33599F9F6EB}" sibTransId="{BFCE5A73-9124-4B4A-8AE4-00B78F6BC782}"/>
    <dgm:cxn modelId="{021D7BAD-DB91-AE48-A793-066B24CF0DC1}" type="presOf" srcId="{B6D02A14-127B-CB44-91CE-4A525BF82E7C}" destId="{A88B1897-911C-774F-8A3E-D29471C2474B}" srcOrd="1" destOrd="0" presId="urn:microsoft.com/office/officeart/2005/8/layout/orgChart1"/>
    <dgm:cxn modelId="{14D2826E-7591-414F-81AA-A2FC0A92E935}" type="presOf" srcId="{6FBD3243-13FA-BC4D-ACE6-BFED50585E84}" destId="{38B683D0-18DA-FB45-A793-F3E8C5F23E67}" srcOrd="0" destOrd="0" presId="urn:microsoft.com/office/officeart/2005/8/layout/orgChart1"/>
    <dgm:cxn modelId="{4EEF3065-FFC0-6D48-BBB3-CE91BEDF3299}" type="presOf" srcId="{92AC7AC8-9676-9C4F-944C-CB7FF9BB1F50}" destId="{C404B380-A0EF-9241-993F-DCB1F57DCAC6}" srcOrd="0" destOrd="0" presId="urn:microsoft.com/office/officeart/2005/8/layout/orgChart1"/>
    <dgm:cxn modelId="{7CEDF0DB-D226-954B-A743-ADCEDC72CE06}" type="presOf" srcId="{83AE1DCA-40C3-5346-B37D-CA7704E6BE9C}" destId="{2840B4F2-6DDF-7F4C-8490-D416BF83AE56}" srcOrd="0" destOrd="0" presId="urn:microsoft.com/office/officeart/2005/8/layout/orgChart1"/>
    <dgm:cxn modelId="{6A162F45-F4FF-F745-8CD7-CB14758E2A89}" type="presOf" srcId="{AF615DF1-D7BD-D443-9B84-46DA5A1117F1}" destId="{FC6C3D10-B070-9E4F-AF49-9BD2279A20D0}" srcOrd="0" destOrd="0" presId="urn:microsoft.com/office/officeart/2005/8/layout/orgChart1"/>
    <dgm:cxn modelId="{011D8122-69F5-FE42-80E4-CF9B190FF84A}" type="presOf" srcId="{65333D15-B029-D94A-A881-A055D86CC63B}" destId="{77232A96-8AAB-BD4E-AC56-8530BBB5A602}" srcOrd="1" destOrd="0" presId="urn:microsoft.com/office/officeart/2005/8/layout/orgChart1"/>
    <dgm:cxn modelId="{4ACF3C2E-C1E9-DB45-9F44-E0D1B5A4A305}" type="presOf" srcId="{B870C907-64D2-6E47-92C8-DAE52E383316}" destId="{ECC0F1C9-1841-3D42-AA6D-2929913BE20F}" srcOrd="0" destOrd="0" presId="urn:microsoft.com/office/officeart/2005/8/layout/orgChart1"/>
    <dgm:cxn modelId="{B9CEF145-A878-874F-8F8B-E00FEDB714B4}" type="presOf" srcId="{7EA1BB7C-DB75-2947-87BB-CBE4B056D3D8}" destId="{3135A1CE-C011-AF4E-96C1-E44AC4A27B5B}" srcOrd="1" destOrd="0" presId="urn:microsoft.com/office/officeart/2005/8/layout/orgChart1"/>
    <dgm:cxn modelId="{C5DD1484-B283-1243-91A4-1AF42745FDE5}" srcId="{A4166C18-9823-6647-BA64-01E5486DD46B}" destId="{9B1548A6-B5D4-6C45-9751-00A8348F7147}" srcOrd="7" destOrd="0" parTransId="{604BB473-F6BB-DD4F-A4B6-D41A702552BC}" sibTransId="{8AD3E046-D8E0-054C-A85D-E00E59111DBC}"/>
    <dgm:cxn modelId="{7A7B7809-43E4-DC45-9E2F-B16774F34877}" srcId="{1012C03E-1E6C-4940-877E-96BE01925839}" destId="{44FBC1BB-2159-B34B-9CD3-7D57278C52D8}" srcOrd="8" destOrd="0" parTransId="{8BCC9F1F-C021-C749-9EBF-448C27EFFE7B}" sibTransId="{5789114F-D89F-4347-A1BC-BADCB209CEF3}"/>
    <dgm:cxn modelId="{1C02A0D5-DF9A-B647-9DA5-55A17C2ED722}" type="presOf" srcId="{2810AD98-9234-D142-BBC3-5D38C989CE8F}" destId="{568F125D-CA12-8340-9EE9-A72D94EC8C90}" srcOrd="0" destOrd="0" presId="urn:microsoft.com/office/officeart/2005/8/layout/orgChart1"/>
    <dgm:cxn modelId="{94E957DB-A686-BC4F-81BE-67024D750101}" type="presOf" srcId="{EE8F0B18-A007-6B42-ADE5-1427394DF264}" destId="{084D8782-C845-2348-A3A3-4BEC0CDD7FC6}" srcOrd="1" destOrd="0" presId="urn:microsoft.com/office/officeart/2005/8/layout/orgChart1"/>
    <dgm:cxn modelId="{6799489A-CE21-AF4E-810D-A295D63A0852}" type="presOf" srcId="{D37941E9-6B52-2948-A816-519E6D749A78}" destId="{D3BD159D-BB28-7547-9C8F-9C6E1F2FC090}" srcOrd="1" destOrd="0" presId="urn:microsoft.com/office/officeart/2005/8/layout/orgChart1"/>
    <dgm:cxn modelId="{97FD3DCA-6EEE-1C41-8425-46D76F39C297}" type="presOf" srcId="{66DE0C93-B2FB-484B-8C4C-1997CF8ECF28}" destId="{277E6569-8255-2145-8CDF-AE9C6422A7E8}" srcOrd="1" destOrd="0" presId="urn:microsoft.com/office/officeart/2005/8/layout/orgChart1"/>
    <dgm:cxn modelId="{2992A742-B7A9-894C-9F99-9AD9F8D0A4ED}" type="presOf" srcId="{E5FAC9F4-AD22-BA4F-AF74-BBFBD698EDFB}" destId="{D3B1AB0B-3848-FD40-931E-EE7C808EEA3A}" srcOrd="0" destOrd="0" presId="urn:microsoft.com/office/officeart/2005/8/layout/orgChart1"/>
    <dgm:cxn modelId="{9BC34600-EC7A-6B41-87CB-C09AA466F98F}" type="presOf" srcId="{98B302A1-1382-AB4B-94E4-9D59355FCC9E}" destId="{06ABC593-4A12-2342-BBB7-086806750767}" srcOrd="1" destOrd="0" presId="urn:microsoft.com/office/officeart/2005/8/layout/orgChart1"/>
    <dgm:cxn modelId="{A185F251-060F-634D-8A89-BF7B12200224}" type="presOf" srcId="{BAC2B771-992D-D347-9D0E-D6123C383F9B}" destId="{DD13CB6E-1754-7B42-A143-D53512971B92}" srcOrd="0" destOrd="0" presId="urn:microsoft.com/office/officeart/2005/8/layout/orgChart1"/>
    <dgm:cxn modelId="{F334BBAE-D1FC-F749-8716-1B4210B895CD}" srcId="{1012C03E-1E6C-4940-877E-96BE01925839}" destId="{B6D02A14-127B-CB44-91CE-4A525BF82E7C}" srcOrd="5" destOrd="0" parTransId="{716ADE4A-4018-7B42-8D81-F172750014AF}" sibTransId="{84CCCB7A-D9A7-0342-8D83-9BBD28CCA929}"/>
    <dgm:cxn modelId="{62EE08FF-0E07-E248-8E9F-9BCBF7E8539C}" type="presOf" srcId="{5E7F62C0-5A00-CF48-9078-D4D72AD832B4}" destId="{088361F2-0277-2A4C-B054-FC111978BEE3}" srcOrd="0" destOrd="0" presId="urn:microsoft.com/office/officeart/2005/8/layout/orgChart1"/>
    <dgm:cxn modelId="{02A1EAA3-36A6-A148-ACA9-238F2935775D}" srcId="{42CEF22F-269D-F84F-B09F-D4E036586B90}" destId="{EE8F0B18-A007-6B42-ADE5-1427394DF264}" srcOrd="0" destOrd="0" parTransId="{DE1A0A77-89FC-264B-B6B2-DE1AD798CB02}" sibTransId="{96E22FB5-1734-6C4A-9C82-0BBFCE0DC336}"/>
    <dgm:cxn modelId="{A57E8FB7-12B0-D845-BAEF-454447CEFDBE}" type="presOf" srcId="{D64EEBD8-86A9-BA42-9983-3164DE749826}" destId="{8F8A7647-7204-F04A-A12E-E906A62FD549}" srcOrd="0" destOrd="0" presId="urn:microsoft.com/office/officeart/2005/8/layout/orgChart1"/>
    <dgm:cxn modelId="{B09BE278-A90F-FE44-8254-585371B77C78}" type="presOf" srcId="{284F3805-8741-C24B-95AF-F8419A5098BC}" destId="{758E36B4-26AB-1449-9AAA-D74FF9319372}" srcOrd="0" destOrd="0" presId="urn:microsoft.com/office/officeart/2005/8/layout/orgChart1"/>
    <dgm:cxn modelId="{175D5DE4-216D-C34F-842E-838640B494F3}" type="presOf" srcId="{940CDBE6-8F64-204E-A0A2-1D4978D88C57}" destId="{40376CAC-625C-7645-87E4-B8AB5A0E1F61}" srcOrd="0" destOrd="0" presId="urn:microsoft.com/office/officeart/2005/8/layout/orgChart1"/>
    <dgm:cxn modelId="{90157655-1B54-D04E-B8D4-7A58D0BB69F0}" type="presOf" srcId="{94A17CE5-0154-4D49-A1FC-872CB7098EB6}" destId="{3A7E5FE9-5FBD-464D-A611-AC4210D00BEE}" srcOrd="1" destOrd="0" presId="urn:microsoft.com/office/officeart/2005/8/layout/orgChart1"/>
    <dgm:cxn modelId="{CCE7A215-7D76-4642-BF7B-5CCF5BB37C4A}" type="presOf" srcId="{0157A546-ED3D-0947-A015-EA24E2C4E100}" destId="{1BF6B62B-486D-7D4A-9421-8353582F5C77}" srcOrd="1" destOrd="0" presId="urn:microsoft.com/office/officeart/2005/8/layout/orgChart1"/>
    <dgm:cxn modelId="{4D1C39AE-EFCE-FD4E-84A3-1A28D5831750}" type="presOf" srcId="{DF37F055-B4AC-6A44-BA5C-9291F2DB6E80}" destId="{37B1F68D-EF20-E440-9350-EBD0F59678D8}" srcOrd="0" destOrd="0" presId="urn:microsoft.com/office/officeart/2005/8/layout/orgChart1"/>
    <dgm:cxn modelId="{5BF03531-3C1E-054C-A8B3-C62898F5608F}" srcId="{4AEBED34-B839-2843-BEA8-439519D67501}" destId="{6A4EB18D-6933-6540-9B9D-192E8A8E450C}" srcOrd="2" destOrd="0" parTransId="{2BE16844-CCB2-504A-9777-F53B733E24C9}" sibTransId="{4E883DAD-33DB-5C43-B00A-5CE49D38C103}"/>
    <dgm:cxn modelId="{26C58D0D-A65E-BE45-B08F-A0677C840502}" type="presOf" srcId="{0157A546-ED3D-0947-A015-EA24E2C4E100}" destId="{B0A824F9-C50A-BC42-8D04-8553C0F2C1D6}" srcOrd="0" destOrd="0" presId="urn:microsoft.com/office/officeart/2005/8/layout/orgChart1"/>
    <dgm:cxn modelId="{0A9E48E1-F5D1-654B-83B5-4B71CBE78257}" type="presOf" srcId="{ACEAC36D-D4D3-124B-8ABE-96EE3D3CE14F}" destId="{CF004BFF-B1D3-3447-910D-02498C7FD1A1}" srcOrd="0" destOrd="0" presId="urn:microsoft.com/office/officeart/2005/8/layout/orgChart1"/>
    <dgm:cxn modelId="{F1E01192-6B2B-8D49-B89D-A8744AA67A8B}" type="presOf" srcId="{3F38DFC7-F7B7-524F-ABE9-9B4775A3B165}" destId="{E93E7AE3-BAE8-1941-899A-4AA7AE3BDCF8}" srcOrd="1" destOrd="0" presId="urn:microsoft.com/office/officeart/2005/8/layout/orgChart1"/>
    <dgm:cxn modelId="{0792EAFF-F1A6-BB45-9ED8-F14AC686C718}" type="presOf" srcId="{E13CAA86-9467-4849-9C74-92B077AA1F4F}" destId="{FC2A7187-93C0-D14D-BEFF-466A6501667D}" srcOrd="0" destOrd="0" presId="urn:microsoft.com/office/officeart/2005/8/layout/orgChart1"/>
    <dgm:cxn modelId="{B9D4B8D8-1B5E-704C-991D-82E6EA3B077D}" type="presOf" srcId="{FE7174E6-68FB-814F-A28E-69B1E34E525F}" destId="{A6ADBDA1-D1B6-9840-A8A2-2896C6A3AC65}" srcOrd="1" destOrd="0" presId="urn:microsoft.com/office/officeart/2005/8/layout/orgChart1"/>
    <dgm:cxn modelId="{0640269A-DEB3-4440-8D55-66CB3283633A}" type="presOf" srcId="{17A27917-9A6C-584C-AC66-C40C025C3C91}" destId="{D89F7AEB-1332-1B4E-880E-501883D4F920}" srcOrd="1" destOrd="0" presId="urn:microsoft.com/office/officeart/2005/8/layout/orgChart1"/>
    <dgm:cxn modelId="{2BECF8F2-7E1F-0340-84F9-8EBA7AEEEB07}" type="presOf" srcId="{B87C28BD-4CA3-944F-930A-D2D536534A59}" destId="{58419F8A-A2F5-FE4B-929F-38DC499520F2}" srcOrd="0" destOrd="0" presId="urn:microsoft.com/office/officeart/2005/8/layout/orgChart1"/>
    <dgm:cxn modelId="{B67A67A1-9E16-D14C-B1A9-AE3745A8C166}" srcId="{A4166C18-9823-6647-BA64-01E5486DD46B}" destId="{E75DE8B8-AA4F-2F4C-B244-82DEDDD7E70A}" srcOrd="6" destOrd="0" parTransId="{AE95FBF3-3676-964A-AA7E-425165896189}" sibTransId="{42C42569-2171-2C48-83D5-7F6E0E1B4AB3}"/>
    <dgm:cxn modelId="{3055B3E9-6DC7-C746-AD91-3C37EE4778C1}" type="presOf" srcId="{44FBC1BB-2159-B34B-9CD3-7D57278C52D8}" destId="{EB31389F-15E1-DB4E-8854-2B3CAAF38778}" srcOrd="0" destOrd="0" presId="urn:microsoft.com/office/officeart/2005/8/layout/orgChart1"/>
    <dgm:cxn modelId="{72CCF811-3E61-4E4C-8643-1181F1648676}" srcId="{77FD568D-0E8E-1647-AECD-1992EE460330}" destId="{C452639B-49B8-7B4A-8DFD-705EF7ECE729}" srcOrd="2" destOrd="0" parTransId="{F375AF80-F623-864F-8D39-5277E28DDBDE}" sibTransId="{E61A99E0-B033-A64C-B58B-5591F363FCB3}"/>
    <dgm:cxn modelId="{F3EC0A88-C106-AF4A-B89C-6EF651798159}" type="presOf" srcId="{7C11B2FC-F0F6-2C45-93AD-1F1C0825B8C7}" destId="{141BD692-4949-094A-AFFC-6685116CB477}" srcOrd="0" destOrd="0" presId="urn:microsoft.com/office/officeart/2005/8/layout/orgChart1"/>
    <dgm:cxn modelId="{37E44FD0-0048-8145-BB0C-9AAB3486DB28}" type="presOf" srcId="{80527B0F-D175-7441-B7CC-DB71E15B9F24}" destId="{E042AC71-6DCE-F649-B8BB-337C11519B7C}" srcOrd="1" destOrd="0" presId="urn:microsoft.com/office/officeart/2005/8/layout/orgChart1"/>
    <dgm:cxn modelId="{EDA21966-C504-8D4B-B009-4328DC266DCF}" type="presOf" srcId="{693BFA72-00E7-944C-AB56-140C0D280AA9}" destId="{ABEA74F6-6CCB-0842-BD74-A3D568AE4536}" srcOrd="0" destOrd="0" presId="urn:microsoft.com/office/officeart/2005/8/layout/orgChart1"/>
    <dgm:cxn modelId="{1E54D025-2DA8-F846-A22E-966390B0293D}" srcId="{A4166C18-9823-6647-BA64-01E5486DD46B}" destId="{F90356D6-582C-5C4C-A2CA-665D434E8BC3}" srcOrd="3" destOrd="0" parTransId="{0C80852E-AA86-414D-B91B-ED8040D4E873}" sibTransId="{B96D2E80-1A33-9343-8312-EB9DBAC7C3A9}"/>
    <dgm:cxn modelId="{15FA24A2-534B-E445-9BD6-E94157795962}" type="presOf" srcId="{42CEF22F-269D-F84F-B09F-D4E036586B90}" destId="{FE903166-65AC-B548-A790-464259D07CC0}" srcOrd="1" destOrd="0" presId="urn:microsoft.com/office/officeart/2005/8/layout/orgChart1"/>
    <dgm:cxn modelId="{37B024E4-FD35-2947-AF69-B1F7B596D698}" type="presOf" srcId="{D7D7C2C4-5EA5-1944-BB5A-AE47B6416FCC}" destId="{9707CE63-6B68-E744-BF1A-A547D2377B71}" srcOrd="1" destOrd="0" presId="urn:microsoft.com/office/officeart/2005/8/layout/orgChart1"/>
    <dgm:cxn modelId="{2E1ACC7D-DA64-0844-BFB0-45EC3792FDD0}" type="presOf" srcId="{DBA97BAE-1036-474F-A6A6-5B3DA7BDEA07}" destId="{C9243E59-A4A5-E648-83CC-95354DB33040}" srcOrd="1" destOrd="0" presId="urn:microsoft.com/office/officeart/2005/8/layout/orgChart1"/>
    <dgm:cxn modelId="{78C97679-EC33-C847-9046-EC73D11DD1EC}" srcId="{55E1AF09-6873-AB42-A843-9095B9BB6DFE}" destId="{C53C2DC5-0276-AF46-9B31-063D5234A96C}" srcOrd="1" destOrd="0" parTransId="{2810AD98-9234-D142-BBC3-5D38C989CE8F}" sibTransId="{69AF0FBE-A1BC-A347-A25B-F9A34FBDB67E}"/>
    <dgm:cxn modelId="{B3B30463-7A77-2848-A372-F0D3D379F0DA}" type="presOf" srcId="{6DBCE5B6-19D3-524C-B68A-65FD8B8D71B4}" destId="{5B08E436-D5EA-BE4C-BA01-174071711BFB}" srcOrd="0" destOrd="0" presId="urn:microsoft.com/office/officeart/2005/8/layout/orgChart1"/>
    <dgm:cxn modelId="{B5B3D478-19A2-EC43-96DC-B0DB001FF9FE}" type="presOf" srcId="{8DC1427F-D6C7-B443-A5B4-D54E9F3BA8EA}" destId="{2CE1BC11-9342-E045-8489-AB78375541E4}" srcOrd="1" destOrd="0" presId="urn:microsoft.com/office/officeart/2005/8/layout/orgChart1"/>
    <dgm:cxn modelId="{F892A396-9906-9346-8EDF-9E404F76B931}" type="presOf" srcId="{F90356D6-582C-5C4C-A2CA-665D434E8BC3}" destId="{BE4A9F7A-417C-834C-B589-99694DFA4348}" srcOrd="1" destOrd="0" presId="urn:microsoft.com/office/officeart/2005/8/layout/orgChart1"/>
    <dgm:cxn modelId="{BE5CFDD8-F2D1-CE49-8527-53C8C848F58F}" type="presOf" srcId="{0C2C795F-5EBF-2E40-BB29-22AC4B005AFD}" destId="{60642252-F08F-5545-A162-904ED7936B6B}" srcOrd="0" destOrd="0" presId="urn:microsoft.com/office/officeart/2005/8/layout/orgChart1"/>
    <dgm:cxn modelId="{4068FDE8-F503-8C4C-A10B-5905F1687A14}" type="presOf" srcId="{66DE0C93-B2FB-484B-8C4C-1997CF8ECF28}" destId="{E7A4C985-A0B2-314B-BC8E-8F57E95DEB56}" srcOrd="0" destOrd="0" presId="urn:microsoft.com/office/officeart/2005/8/layout/orgChart1"/>
    <dgm:cxn modelId="{B6B87B39-2F76-724D-8F05-4C5596FCA870}" type="presOf" srcId="{26134F60-143A-294B-B923-20F5FADF27A6}" destId="{329B5480-01C7-BE42-A90A-6B242A52181C}" srcOrd="0" destOrd="0" presId="urn:microsoft.com/office/officeart/2005/8/layout/orgChart1"/>
    <dgm:cxn modelId="{969C8049-0ED3-F64B-9B47-5D4DA5F3357E}" type="presOf" srcId="{9714DADD-A2B1-464E-9DD3-4EC280D693B0}" destId="{FBAD2539-30FA-4C45-A1E2-8285B8D14EB2}" srcOrd="0" destOrd="0" presId="urn:microsoft.com/office/officeart/2005/8/layout/orgChart1"/>
    <dgm:cxn modelId="{7997CC52-528B-054E-BEEA-069F6D3D0B7C}" type="presOf" srcId="{65F40FEE-D36D-9A4E-8293-0FEBED5BE4F2}" destId="{BEC8D9CE-1398-B849-9725-B4B95DC5B032}" srcOrd="0" destOrd="0" presId="urn:microsoft.com/office/officeart/2005/8/layout/orgChart1"/>
    <dgm:cxn modelId="{28B02BD6-519F-B044-94E9-7316FAB8566D}" type="presOf" srcId="{F09F66F8-8327-FD44-AC6D-96B9CE798295}" destId="{BA24CD22-E364-8F48-8BB6-F87662874930}" srcOrd="0" destOrd="0" presId="urn:microsoft.com/office/officeart/2005/8/layout/orgChart1"/>
    <dgm:cxn modelId="{593881B8-EBFF-6B40-AD46-EDBA7E9C2C76}" srcId="{000D9A90-E388-CC4D-8B4C-843121345AA9}" destId="{94A17CE5-0154-4D49-A1FC-872CB7098EB6}" srcOrd="3" destOrd="0" parTransId="{AF615DF1-D7BD-D443-9B84-46DA5A1117F1}" sibTransId="{8149122D-9A5C-F54C-AC7F-A689DB673866}"/>
    <dgm:cxn modelId="{46FFAC6D-F6A1-F141-BBB0-06E5DF235D84}" type="presOf" srcId="{2F82FAC1-082F-2546-B267-7189E26019AE}" destId="{543857CE-B923-5747-895B-E17E8A81E89D}" srcOrd="0" destOrd="0" presId="urn:microsoft.com/office/officeart/2005/8/layout/orgChart1"/>
    <dgm:cxn modelId="{CD03A5EF-ED69-8F4B-9DBC-6E7E8C2F1953}" type="presOf" srcId="{2DB75D3D-A7D7-B349-B116-CB91A65D9FA6}" destId="{DEA91339-A539-6149-9BC0-776375EE2D5D}" srcOrd="0" destOrd="0" presId="urn:microsoft.com/office/officeart/2005/8/layout/orgChart1"/>
    <dgm:cxn modelId="{B553F6B2-DF2F-C94E-8811-504CE7283ED7}" type="presOf" srcId="{AE95FBF3-3676-964A-AA7E-425165896189}" destId="{4E9389AB-92DC-1F41-9C1A-01D1BBE07158}" srcOrd="0" destOrd="0" presId="urn:microsoft.com/office/officeart/2005/8/layout/orgChart1"/>
    <dgm:cxn modelId="{1315B312-357E-9946-974E-C2C40FEF8841}" type="presOf" srcId="{1C3679D0-0313-D945-A2BA-86CA9BF72CE7}" destId="{81A23EB8-D7E4-4D44-B1E0-BDD30FECF574}" srcOrd="0" destOrd="0" presId="urn:microsoft.com/office/officeart/2005/8/layout/orgChart1"/>
    <dgm:cxn modelId="{08569DBD-692E-6E49-A631-4892AC31688B}" type="presOf" srcId="{037837C0-6CC1-6849-A2B9-9C9A367624F8}" destId="{929C3E7D-9285-224D-B79B-10704A98AA81}" srcOrd="0" destOrd="0" presId="urn:microsoft.com/office/officeart/2005/8/layout/orgChart1"/>
    <dgm:cxn modelId="{C388706C-3F04-5943-A615-020723296666}" type="presOf" srcId="{1DB97DD3-269D-B24E-A4DD-944FD0395DB4}" destId="{FA019669-E45B-164B-B0D1-7069A62DA895}" srcOrd="0" destOrd="0" presId="urn:microsoft.com/office/officeart/2005/8/layout/orgChart1"/>
    <dgm:cxn modelId="{02A38BB6-3DB8-5A4F-8B2B-46BA6AD2564A}" type="presOf" srcId="{A4166C18-9823-6647-BA64-01E5486DD46B}" destId="{B45E2371-5B31-AF47-AE93-8EC43843713E}" srcOrd="0" destOrd="0" presId="urn:microsoft.com/office/officeart/2005/8/layout/orgChart1"/>
    <dgm:cxn modelId="{80D19DCE-7F40-0646-BC9C-58E948311588}" srcId="{4AEBED34-B839-2843-BEA8-439519D67501}" destId="{E5FAC9F4-AD22-BA4F-AF74-BBFBD698EDFB}" srcOrd="1" destOrd="0" parTransId="{4EDC6AFC-9FF3-BF49-9224-483CECE45129}" sibTransId="{82F77915-5F12-C04A-9F66-A4413B2876C5}"/>
    <dgm:cxn modelId="{E250CC0E-CB95-104A-AC75-E35D9829FF69}" type="presOf" srcId="{88CB9653-14BF-794F-B493-7CA6290342C2}" destId="{EEC9AD9E-7F5F-CA4A-84F2-87A736D0BD0F}" srcOrd="0" destOrd="0" presId="urn:microsoft.com/office/officeart/2005/8/layout/orgChart1"/>
    <dgm:cxn modelId="{3AB62169-6695-464D-A24A-1E888A9EE2A8}" srcId="{1DB8DB5C-72D4-F24C-B740-AC82C72D08AC}" destId="{55E1AF09-6873-AB42-A843-9095B9BB6DFE}" srcOrd="1" destOrd="0" parTransId="{66536310-BDC3-774B-AE6D-9FAA45B23900}" sibTransId="{C157FEFB-AEEC-C04A-9238-C04ECB811483}"/>
    <dgm:cxn modelId="{3A3583F9-913E-2242-95B6-341EE5E4BCFA}" type="presOf" srcId="{B9324A80-0679-D44D-BEB0-F32E845E3A61}" destId="{E7FB32A7-A585-F34D-85B1-A61C85665412}" srcOrd="0" destOrd="0" presId="urn:microsoft.com/office/officeart/2005/8/layout/orgChart1"/>
    <dgm:cxn modelId="{E93D3AAA-2056-ED45-99FB-8D0599EBB145}" type="presOf" srcId="{1DB8DB5C-72D4-F24C-B740-AC82C72D08AC}" destId="{18722D1A-A60F-1F47-AF49-E73333D67856}" srcOrd="1" destOrd="0" presId="urn:microsoft.com/office/officeart/2005/8/layout/orgChart1"/>
    <dgm:cxn modelId="{859DF7F3-0DC1-104D-B8B6-AE0AED9CA5B8}" type="presOf" srcId="{7903669C-E289-D44D-AE34-08A6F5C323F9}" destId="{93FB32A5-E6AD-E44B-AB15-325BACD4EFB7}" srcOrd="1" destOrd="0" presId="urn:microsoft.com/office/officeart/2005/8/layout/orgChart1"/>
    <dgm:cxn modelId="{F8D7795F-810E-5E47-BA95-1EF8E5B1ECFB}" type="presOf" srcId="{66847969-9A17-114E-8C36-36E3687EEF2F}" destId="{33128418-6FDB-CD46-A5B0-D866A8F4D2D9}" srcOrd="0" destOrd="0" presId="urn:microsoft.com/office/officeart/2005/8/layout/orgChart1"/>
    <dgm:cxn modelId="{882F0FC0-8F7A-1848-AD44-E354E94B58B7}" type="presOf" srcId="{17D3462B-B4BC-7247-8354-5A9B3175CCDB}" destId="{FBF5A7E8-68EB-CF4A-8498-987EB7D52C62}" srcOrd="0" destOrd="0" presId="urn:microsoft.com/office/officeart/2005/8/layout/orgChart1"/>
    <dgm:cxn modelId="{1FAE9721-F503-7E43-BC62-DAAD51D78883}" type="presOf" srcId="{AD5185F8-910C-8648-97EF-DCD91AA88C54}" destId="{7CC5F23E-EA27-E54D-BF08-241316C90C07}" srcOrd="1" destOrd="0" presId="urn:microsoft.com/office/officeart/2005/8/layout/orgChart1"/>
    <dgm:cxn modelId="{AE6DDA53-E17E-5646-8370-889139C63ECF}" type="presOf" srcId="{A13E5A54-9E34-A941-A3C8-013C514BE5F8}" destId="{0570DA49-9FF0-B84D-8970-5D266D898752}" srcOrd="0" destOrd="0" presId="urn:microsoft.com/office/officeart/2005/8/layout/orgChart1"/>
    <dgm:cxn modelId="{9377F57B-5951-1C4D-9E25-582894521C0B}" type="presOf" srcId="{98B302A1-1382-AB4B-94E4-9D59355FCC9E}" destId="{653E8C28-2CD5-AA4C-92D6-5F4F6EFE0823}" srcOrd="0" destOrd="0" presId="urn:microsoft.com/office/officeart/2005/8/layout/orgChart1"/>
    <dgm:cxn modelId="{E4EB1C32-ADFA-7243-8155-8A206ED6CF37}" srcId="{77FD568D-0E8E-1647-AECD-1992EE460330}" destId="{1C3679D0-0313-D945-A2BA-86CA9BF72CE7}" srcOrd="11" destOrd="0" parTransId="{FC63571A-E98B-5B48-9BBE-0B970523AFCF}" sibTransId="{7FF6B82D-E128-CA48-8F69-31795065AAD7}"/>
    <dgm:cxn modelId="{5F0235D1-7184-E844-B356-6C7D9AEC3437}" type="presOf" srcId="{5A74AAF8-42FF-AB46-8C77-B5E341E07D32}" destId="{27FF78A9-6CD5-084D-912B-1026FAE6BBD0}" srcOrd="0" destOrd="0" presId="urn:microsoft.com/office/officeart/2005/8/layout/orgChart1"/>
    <dgm:cxn modelId="{B75E09E5-28D4-2B42-AE19-24375515C8C0}" srcId="{7EA1BB7C-DB75-2947-87BB-CBE4B056D3D8}" destId="{D5C4CD43-2869-3B4F-8537-E945189DBE8A}" srcOrd="4" destOrd="0" parTransId="{CFF8A2AC-92B7-9741-835E-9572F5881296}" sibTransId="{DCCBD682-B44D-0E41-AAE9-EDBDBCD9E625}"/>
    <dgm:cxn modelId="{CB614902-811E-8745-B65D-DFF6DC81B5B6}" srcId="{1012C03E-1E6C-4940-877E-96BE01925839}" destId="{65333D15-B029-D94A-A881-A055D86CC63B}" srcOrd="3" destOrd="0" parTransId="{6EC186EF-5FEF-3C42-A226-F065A82978C6}" sibTransId="{E702A5B3-5151-6D4B-A1A7-E87A1596B7A3}"/>
    <dgm:cxn modelId="{72B71724-62C5-314F-86C5-24A632086E7F}" type="presOf" srcId="{F90356D6-582C-5C4C-A2CA-665D434E8BC3}" destId="{BA9B5ACF-6788-EE45-9F7D-59724A28A123}" srcOrd="0" destOrd="0" presId="urn:microsoft.com/office/officeart/2005/8/layout/orgChart1"/>
    <dgm:cxn modelId="{EEDAAB7C-3363-664E-AC3F-2CE139AAF7D8}" srcId="{4AEBED34-B839-2843-BEA8-439519D67501}" destId="{988C7D48-C25A-5E47-8CCA-27BCC7E88F25}" srcOrd="0" destOrd="0" parTransId="{31629CAD-4579-7843-A675-861BD75E44ED}" sibTransId="{782D11F0-2030-A043-B8E6-63740FCCFE94}"/>
    <dgm:cxn modelId="{0B3237BE-82F3-FE45-9D47-78EB94C79F00}" type="presOf" srcId="{E23B1F09-C28A-6B4A-A158-BB53F0A117A8}" destId="{A2C39740-E3E2-3E47-8AC4-604B9AE00765}" srcOrd="0" destOrd="0" presId="urn:microsoft.com/office/officeart/2005/8/layout/orgChart1"/>
    <dgm:cxn modelId="{B5E248CB-1790-5B4A-A145-37CCEB3F5444}" type="presOf" srcId="{000D9A90-E388-CC4D-8B4C-843121345AA9}" destId="{35F3C4C6-27E8-424C-A296-DDDA9B086F3E}" srcOrd="1" destOrd="0" presId="urn:microsoft.com/office/officeart/2005/8/layout/orgChart1"/>
    <dgm:cxn modelId="{A2C7AD03-17B7-514C-9B70-E47CA4B39559}" type="presOf" srcId="{EE8F0B18-A007-6B42-ADE5-1427394DF264}" destId="{3956425B-F517-4440-9F9E-B5E3AA86DD1A}" srcOrd="0" destOrd="0" presId="urn:microsoft.com/office/officeart/2005/8/layout/orgChart1"/>
    <dgm:cxn modelId="{89F7F3DB-CD6A-8740-A278-8F6E32AC92C0}" type="presOf" srcId="{7C11B2FC-F0F6-2C45-93AD-1F1C0825B8C7}" destId="{B51104DF-9FC8-B349-BE1A-8786111AAE61}" srcOrd="1" destOrd="0" presId="urn:microsoft.com/office/officeart/2005/8/layout/orgChart1"/>
    <dgm:cxn modelId="{B687FC87-AC90-0345-BC23-9F9F1423F44E}" srcId="{FC1D8A9C-D036-1D4D-B0A2-5F3478ABCADC}" destId="{7EA1BB7C-DB75-2947-87BB-CBE4B056D3D8}" srcOrd="1" destOrd="0" parTransId="{81A09BAE-6BAF-B84C-98B9-5A43C4ADB7B0}" sibTransId="{AD6EAC89-1741-A54E-9F70-98AF78ACABFD}"/>
    <dgm:cxn modelId="{E6BC3826-D4A6-B343-AB84-6C0894D136FE}" type="presOf" srcId="{741530F2-DC3A-0C4B-9957-2A1E842C1C50}" destId="{1185DA75-C6B5-2541-AB48-A9AF5AEADE4F}" srcOrd="1" destOrd="0" presId="urn:microsoft.com/office/officeart/2005/8/layout/orgChart1"/>
    <dgm:cxn modelId="{5E70DDE6-C92E-434B-B3C6-FBA1A3C87EE3}" srcId="{1012C03E-1E6C-4940-877E-96BE01925839}" destId="{D7D7C2C4-5EA5-1944-BB5A-AE47B6416FCC}" srcOrd="2" destOrd="0" parTransId="{E70DB591-70BC-3143-B701-6B31E3D21A68}" sibTransId="{C1C9A1F9-D1A5-464B-AF6C-2C2FBF7F8B48}"/>
    <dgm:cxn modelId="{B1F6E504-007D-C84C-B2D3-9F984B4D1D3A}" type="presOf" srcId="{27363BA3-C55E-8348-B1F0-9E0B67C174F4}" destId="{AD061331-CE3A-BA44-AAD9-20B256DA092C}" srcOrd="1" destOrd="0" presId="urn:microsoft.com/office/officeart/2005/8/layout/orgChart1"/>
    <dgm:cxn modelId="{4E2507DF-E718-F845-9BA0-3BB90F1425AF}" type="presOf" srcId="{2DB75D3D-A7D7-B349-B116-CB91A65D9FA6}" destId="{78403283-0D31-E045-934F-F0D37E6444A5}" srcOrd="1" destOrd="0" presId="urn:microsoft.com/office/officeart/2005/8/layout/orgChart1"/>
    <dgm:cxn modelId="{2AB9C9D3-1D15-9146-A8E6-9CFD6E760D03}" srcId="{1DB8DB5C-72D4-F24C-B740-AC82C72D08AC}" destId="{A4166C18-9823-6647-BA64-01E5486DD46B}" srcOrd="0" destOrd="0" parTransId="{6DBCE5B6-19D3-524C-B68A-65FD8B8D71B4}" sibTransId="{06036D9C-0ADC-5649-8C5E-E379432DF1B6}"/>
    <dgm:cxn modelId="{20ED5AE9-B504-474A-874A-DEF45D0BE978}" type="presOf" srcId="{65F40FEE-D36D-9A4E-8293-0FEBED5BE4F2}" destId="{3E603423-CCA1-7E4E-A0D8-7A59564C73F8}" srcOrd="1" destOrd="0" presId="urn:microsoft.com/office/officeart/2005/8/layout/orgChart1"/>
    <dgm:cxn modelId="{7E16494B-3238-1645-8FB7-C48369851E31}" srcId="{4AEBED34-B839-2843-BEA8-439519D67501}" destId="{63957F81-CB39-A846-BA95-6ADB62F432BC}" srcOrd="5" destOrd="0" parTransId="{69FD1AC2-5D23-844C-A7D6-B429DB87BD5F}" sibTransId="{35C630A8-C45C-3A48-BCB5-824E86F334B1}"/>
    <dgm:cxn modelId="{E5326D61-1603-7140-A062-9D21E9029396}" srcId="{7EA1BB7C-DB75-2947-87BB-CBE4B056D3D8}" destId="{17D3462B-B4BC-7247-8354-5A9B3175CCDB}" srcOrd="7" destOrd="0" parTransId="{A3253893-9D14-1E4D-869E-22B0F5C03564}" sibTransId="{ACDA345B-0545-D54C-A383-2C29175CF8C2}"/>
    <dgm:cxn modelId="{4585A6F6-635E-ED4D-916D-3818AB4CD16F}" srcId="{4AEBED34-B839-2843-BEA8-439519D67501}" destId="{221CA7BB-B573-9844-8D5C-3646676E9809}" srcOrd="3" destOrd="0" parTransId="{CC46A32C-5C18-CC44-A529-A7B6703A36E2}" sibTransId="{B0044C82-25EE-ED47-ADBE-E3A00E1EF35A}"/>
    <dgm:cxn modelId="{1D638035-9DF4-544E-A7B3-E04E7D7EC2A1}" type="presOf" srcId="{8D511607-6197-2D4D-A947-8DA68E0442C3}" destId="{4B17223E-5BC6-A040-BCAF-A55018517B21}" srcOrd="0" destOrd="0" presId="urn:microsoft.com/office/officeart/2005/8/layout/orgChart1"/>
    <dgm:cxn modelId="{8664F116-D6B4-904F-83E5-1BE6E5202FFF}" srcId="{80D867B8-38B2-4A4B-BC6C-2520355980CE}" destId="{B9324A80-0679-D44D-BEB0-F32E845E3A61}" srcOrd="0" destOrd="0" parTransId="{60FF35A1-FACA-C848-924A-56280C132E30}" sibTransId="{DC0770E8-69EE-1144-A543-34A00CE3C66B}"/>
    <dgm:cxn modelId="{14F99FF7-39BA-4345-895C-1C392D43E9A4}" type="presOf" srcId="{125C9EF7-13B6-7048-92BB-F5DF1263F8C3}" destId="{8DCD671C-6600-CC44-9CE4-AFBA7E871137}" srcOrd="0" destOrd="0" presId="urn:microsoft.com/office/officeart/2005/8/layout/orgChart1"/>
    <dgm:cxn modelId="{5160FA5F-065C-6D48-B981-C3F349D308C1}" type="presOf" srcId="{5CE9D9E1-844F-7E46-BCAB-BC91703940B8}" destId="{137B1ECF-D4C8-F742-8699-F4EC7B7635E1}" srcOrd="0" destOrd="0" presId="urn:microsoft.com/office/officeart/2005/8/layout/orgChart1"/>
    <dgm:cxn modelId="{E9E7A03F-9DD3-BD41-AB80-E3CC1B8C94C6}" type="presOf" srcId="{9575E328-DDD1-2F4E-93A3-A33599F9F6EB}" destId="{6B4B6977-C034-FF48-9B6A-7B35853253E8}" srcOrd="0" destOrd="0" presId="urn:microsoft.com/office/officeart/2005/8/layout/orgChart1"/>
    <dgm:cxn modelId="{7ECBC754-032E-7A4B-BC48-6402426414E3}" type="presOf" srcId="{741530F2-DC3A-0C4B-9957-2A1E842C1C50}" destId="{182EF6C6-01F7-184B-9B94-F77AF651778C}" srcOrd="0" destOrd="0" presId="urn:microsoft.com/office/officeart/2005/8/layout/orgChart1"/>
    <dgm:cxn modelId="{C2365766-D110-9344-98A6-49272DFBFF30}" type="presOf" srcId="{1F9A9D3E-4230-954D-8AE2-EF6DC4FED6EA}" destId="{ED8AE548-4701-CD43-B6EF-C497B65A5A85}" srcOrd="0" destOrd="0" presId="urn:microsoft.com/office/officeart/2005/8/layout/orgChart1"/>
    <dgm:cxn modelId="{CDD2CC86-AA26-BF4E-ADC3-6AD790206131}" type="presOf" srcId="{63C281EC-1767-FE44-BECF-D08F684BDA70}" destId="{ECAA34C7-DF3B-1040-8AF6-F94CABB44BBF}" srcOrd="1" destOrd="0" presId="urn:microsoft.com/office/officeart/2005/8/layout/orgChart1"/>
    <dgm:cxn modelId="{C9D026C3-79E0-E549-B508-8202B0021681}" type="presOf" srcId="{DE1A0A77-89FC-264B-B6B2-DE1AD798CB02}" destId="{A4911E60-9581-C643-80D5-C524AE4E97D5}" srcOrd="0" destOrd="0" presId="urn:microsoft.com/office/officeart/2005/8/layout/orgChart1"/>
    <dgm:cxn modelId="{BB35ED5A-E4A2-1E48-A4DD-4D35F13C85F7}" type="presOf" srcId="{CC5352B4-CEB9-3D40-A019-3690049FF4D7}" destId="{648D797C-58A3-3049-8B79-E40EDC981842}" srcOrd="0" destOrd="0" presId="urn:microsoft.com/office/officeart/2005/8/layout/orgChart1"/>
    <dgm:cxn modelId="{BD3657F5-FC3F-024B-8686-2D9902A94DEF}" srcId="{42CEF22F-269D-F84F-B09F-D4E036586B90}" destId="{000D9A90-E388-CC4D-8B4C-843121345AA9}" srcOrd="4" destOrd="0" parTransId="{ACC94D39-05B6-B148-803B-6EDD104A167E}" sibTransId="{101306CF-AE53-FC48-8E9C-F611B2E03AE8}"/>
    <dgm:cxn modelId="{E27AEF1D-0FE2-4045-A96D-6C4AC0CBD27B}" type="presOf" srcId="{2F82FAC1-082F-2546-B267-7189E26019AE}" destId="{CF397721-88E8-1948-96DE-159C02025354}" srcOrd="1" destOrd="0" presId="urn:microsoft.com/office/officeart/2005/8/layout/orgChart1"/>
    <dgm:cxn modelId="{3FE51AD2-7D70-FF40-9D08-2B13BC81D011}" type="presOf" srcId="{1012C03E-1E6C-4940-877E-96BE01925839}" destId="{C1B01D59-6555-924C-BB09-B81530C91F3F}" srcOrd="0" destOrd="0" presId="urn:microsoft.com/office/officeart/2005/8/layout/orgChart1"/>
    <dgm:cxn modelId="{E6FE47BC-A157-F145-837D-56602A4ADF63}" type="presOf" srcId="{518EAE57-5629-0D49-83EF-BF3A2D8E7760}" destId="{DAE9DD8A-CF0B-6D4A-9529-DB28C0F374F0}" srcOrd="1" destOrd="0" presId="urn:microsoft.com/office/officeart/2005/8/layout/orgChart1"/>
    <dgm:cxn modelId="{018EBB43-015E-4746-BC6F-55E6CC34DC10}" type="presOf" srcId="{E2B76C89-56BF-EC4E-8833-019EF813E3CC}" destId="{7127E52C-5562-EE43-8628-B039DCDBCF08}" srcOrd="0" destOrd="0" presId="urn:microsoft.com/office/officeart/2005/8/layout/orgChart1"/>
    <dgm:cxn modelId="{5E0E4F72-799C-BE49-9260-9DF89FFDDCD1}" type="presOf" srcId="{65A9B051-33DF-774B-B91D-7FC539486D97}" destId="{95E7CC4C-6547-3643-ADFF-54F6748B28E3}" srcOrd="0" destOrd="0" presId="urn:microsoft.com/office/officeart/2005/8/layout/orgChart1"/>
    <dgm:cxn modelId="{A77BCFD8-0E03-234A-84B3-5003C74EDE60}" srcId="{77FD568D-0E8E-1647-AECD-1992EE460330}" destId="{80527B0F-D175-7441-B7CC-DB71E15B9F24}" srcOrd="1" destOrd="0" parTransId="{B870C907-64D2-6E47-92C8-DAE52E383316}" sibTransId="{B3101D77-FA9F-6144-AB13-F4073803E96A}"/>
    <dgm:cxn modelId="{42E5E579-7D60-704A-8FB7-AD8A12008F12}" type="presOf" srcId="{0A233A10-08F6-DF49-9F04-1D14D05097BD}" destId="{644EE09C-3BBB-6F42-8D99-50F79941D242}" srcOrd="0" destOrd="0" presId="urn:microsoft.com/office/officeart/2005/8/layout/orgChart1"/>
    <dgm:cxn modelId="{2687C029-D858-E14C-B57B-6CD763C277E8}" type="presOf" srcId="{83C0C432-1664-9449-9303-5E59C78DBFFA}" destId="{BD82528F-AC07-5941-88F2-E16E4582314B}" srcOrd="1" destOrd="0" presId="urn:microsoft.com/office/officeart/2005/8/layout/orgChart1"/>
    <dgm:cxn modelId="{C5AF6261-4248-E54B-B102-D8FE95D7E7FA}" type="presOf" srcId="{604BB473-F6BB-DD4F-A4B6-D41A702552BC}" destId="{56BF1E6C-7C0B-D34B-AA45-2FD604110E3B}" srcOrd="0" destOrd="0" presId="urn:microsoft.com/office/officeart/2005/8/layout/orgChart1"/>
    <dgm:cxn modelId="{C9C197B0-AD23-1846-9F60-4A2F91FE9DA2}" type="presOf" srcId="{716ADE4A-4018-7B42-8D81-F172750014AF}" destId="{3FC394BF-FBD3-3249-A6E2-629855738D73}" srcOrd="0" destOrd="0" presId="urn:microsoft.com/office/officeart/2005/8/layout/orgChart1"/>
    <dgm:cxn modelId="{51DFC77D-3A1F-0942-B431-D06BB25B89D8}" type="presOf" srcId="{80D867B8-38B2-4A4B-BC6C-2520355980CE}" destId="{B203DC9B-DCE4-6241-BC17-1B1466BEBB88}" srcOrd="1" destOrd="0" presId="urn:microsoft.com/office/officeart/2005/8/layout/orgChart1"/>
    <dgm:cxn modelId="{6D619D62-CA33-8D4A-BE4D-C9F7BCC44370}" type="presOf" srcId="{66B7357E-E229-4949-A7EA-5D7299F9C827}" destId="{2A2486E7-F848-3340-AC70-791CFC0F3B63}" srcOrd="0" destOrd="0" presId="urn:microsoft.com/office/officeart/2005/8/layout/orgChart1"/>
    <dgm:cxn modelId="{5C05222E-FAB7-544E-8715-228A33324990}" type="presOf" srcId="{44701514-5DDA-7D40-A3BD-62584978C27F}" destId="{621E0102-FCEA-AA41-8379-74803B7B71C7}" srcOrd="0" destOrd="0" presId="urn:microsoft.com/office/officeart/2005/8/layout/orgChart1"/>
    <dgm:cxn modelId="{076F8BAF-A900-9546-A0A6-ACA5F27DDE44}" type="presOf" srcId="{60DB3165-4B58-C640-91C5-2517B185AD98}" destId="{DFFCA0DB-4228-4344-9FFE-7DC9E1F53CD5}" srcOrd="0" destOrd="0" presId="urn:microsoft.com/office/officeart/2005/8/layout/orgChart1"/>
    <dgm:cxn modelId="{D14FDE18-6628-3244-B031-5DF270936FB6}" type="presOf" srcId="{0C2C795F-5EBF-2E40-BB29-22AC4B005AFD}" destId="{4F1E4CEB-95B2-F64E-AB00-DD48078F76C4}" srcOrd="1" destOrd="0" presId="urn:microsoft.com/office/officeart/2005/8/layout/orgChart1"/>
    <dgm:cxn modelId="{F9DFF1D6-E958-FA4F-BDFD-F2DA1D198F0F}" type="presOf" srcId="{27363BA3-C55E-8348-B1F0-9E0B67C174F4}" destId="{52BF9A87-51B5-6D4C-8835-7C5D39F7599F}" srcOrd="0" destOrd="0" presId="urn:microsoft.com/office/officeart/2005/8/layout/orgChart1"/>
    <dgm:cxn modelId="{4ED4298A-E39C-7B41-B681-ACD3E6F2392A}" type="presOf" srcId="{1DB8DB5C-72D4-F24C-B740-AC82C72D08AC}" destId="{74066285-050A-B848-BB8E-381ED6F8840C}" srcOrd="0" destOrd="0" presId="urn:microsoft.com/office/officeart/2005/8/layout/orgChart1"/>
    <dgm:cxn modelId="{935E836D-7BAC-0549-8CF6-53B5DD0D7EF5}" type="presOf" srcId="{7903669C-E289-D44D-AE34-08A6F5C323F9}" destId="{E2BAF1B6-C9E0-ED4B-A352-92B3DA132C45}" srcOrd="0" destOrd="0" presId="urn:microsoft.com/office/officeart/2005/8/layout/orgChart1"/>
    <dgm:cxn modelId="{4B6C3968-6238-D649-8B92-2DF24ACB2734}" type="presOf" srcId="{5C64D82C-E198-2A4C-A5A3-CF7E0EB6F19A}" destId="{E631809A-8FE2-ED4B-B57B-E43285AB1809}" srcOrd="1" destOrd="0" presId="urn:microsoft.com/office/officeart/2005/8/layout/orgChart1"/>
    <dgm:cxn modelId="{A4B9E8FF-96B1-9F49-9CBF-B20F8AD17898}" type="presOf" srcId="{E8FB43E8-B6C7-6746-B7A2-4CD6CB7CB0A1}" destId="{A4E8C522-59E3-FA47-AC6E-D40293D7FEA0}" srcOrd="1" destOrd="0" presId="urn:microsoft.com/office/officeart/2005/8/layout/orgChart1"/>
    <dgm:cxn modelId="{CC56D0D5-F509-004F-915A-5ACF075F9852}" type="presOf" srcId="{CD1F9D41-1581-2B41-81F2-E4D1936BB16F}" destId="{0E1EB96F-E0A8-864D-9A58-58082E83314A}" srcOrd="0" destOrd="0" presId="urn:microsoft.com/office/officeart/2005/8/layout/orgChart1"/>
    <dgm:cxn modelId="{2F9B001C-B2FE-5A4F-92FD-A92E907A63DE}" srcId="{1012C03E-1E6C-4940-877E-96BE01925839}" destId="{F0A78D9C-20FF-8642-A12C-19BD3E41621C}" srcOrd="0" destOrd="0" parTransId="{1CEECCA7-1B8E-064A-ACD4-FCCB674D9277}" sibTransId="{9239ADC0-34B6-0142-8CE9-2276929DD030}"/>
    <dgm:cxn modelId="{7A338DD7-2497-2F49-A264-30CF76A70865}" type="presOf" srcId="{2352A930-68CE-9B44-88F8-D093FE9A5369}" destId="{005E81EB-CDE0-2146-B5A6-C54F8ECC0487}" srcOrd="0" destOrd="0" presId="urn:microsoft.com/office/officeart/2005/8/layout/orgChart1"/>
    <dgm:cxn modelId="{7C513C3F-B3EB-9741-AF2F-29ED444A346B}" type="presOf" srcId="{26A7430A-2501-594A-B228-F916F45408D7}" destId="{2AE64239-190A-C44D-88D0-69F08BC5AA80}" srcOrd="1" destOrd="0" presId="urn:microsoft.com/office/officeart/2005/8/layout/orgChart1"/>
    <dgm:cxn modelId="{588C4CE8-F860-0848-AF92-D62DFCB17445}" type="presOf" srcId="{E75DE8B8-AA4F-2F4C-B244-82DEDDD7E70A}" destId="{112CA015-ACF6-DF4D-8AF1-5341BA14EE52}" srcOrd="0" destOrd="0" presId="urn:microsoft.com/office/officeart/2005/8/layout/orgChart1"/>
    <dgm:cxn modelId="{75A0FB37-DF21-0B41-8492-47C29472B2F4}" srcId="{55E1AF09-6873-AB42-A843-9095B9BB6DFE}" destId="{489DB24D-3F3E-B54D-BDBB-D541EFAE029F}" srcOrd="3" destOrd="0" parTransId="{83AE1DCA-40C3-5346-B37D-CA7704E6BE9C}" sibTransId="{5A86A48C-A434-3F4E-B2FC-B6D10BFF5CB5}"/>
    <dgm:cxn modelId="{97EF45B4-18AB-F547-B9C5-76938BC16F9D}" srcId="{80D867B8-38B2-4A4B-BC6C-2520355980CE}" destId="{0157A546-ED3D-0947-A015-EA24E2C4E100}" srcOrd="1" destOrd="0" parTransId="{E23B1F09-C28A-6B4A-A158-BB53F0A117A8}" sibTransId="{337FEAA8-DCE8-AE44-B439-A2755E8D20AD}"/>
    <dgm:cxn modelId="{515B3E55-DEEE-EC40-A6E6-921BBA602916}" type="presOf" srcId="{77FD568D-0E8E-1647-AECD-1992EE460330}" destId="{8FB3F9D0-4463-DE42-B3C9-61488ED71060}" srcOrd="0" destOrd="0" presId="urn:microsoft.com/office/officeart/2005/8/layout/orgChart1"/>
    <dgm:cxn modelId="{5662FAEE-199E-FE45-BAE6-B650AF8CD28B}" srcId="{7EA1BB7C-DB75-2947-87BB-CBE4B056D3D8}" destId="{B42D5DC1-17F6-B444-B6EB-79C2FC76221F}" srcOrd="0" destOrd="0" parTransId="{5CE9D9E1-844F-7E46-BCAB-BC91703940B8}" sibTransId="{F1B22ADD-B691-5241-9232-B3F0FEC8F49F}"/>
    <dgm:cxn modelId="{F168CDA7-CC1F-4344-A440-5177611007CF}" type="presOf" srcId="{988C7D48-C25A-5E47-8CCA-27BCC7E88F25}" destId="{DF20A21B-AC7B-C249-A759-2B29E0266AB9}" srcOrd="0" destOrd="0" presId="urn:microsoft.com/office/officeart/2005/8/layout/orgChart1"/>
    <dgm:cxn modelId="{9DF24B6F-BDD9-4645-98E2-6A0EF1BB0F93}" type="presOf" srcId="{63957F81-CB39-A846-BA95-6ADB62F432BC}" destId="{3C399CF7-1A06-B149-A238-B6136B856D9F}" srcOrd="0" destOrd="0" presId="urn:microsoft.com/office/officeart/2005/8/layout/orgChart1"/>
    <dgm:cxn modelId="{62CA8A1F-FE62-5B47-90CF-4024085D3FDB}" srcId="{77FD568D-0E8E-1647-AECD-1992EE460330}" destId="{3F38DFC7-F7B7-524F-ABE9-9B4775A3B165}" srcOrd="12" destOrd="0" parTransId="{D0AD00EA-A10B-E64D-A96E-2521B61350AF}" sibTransId="{E8173336-EAE0-AB4D-88A4-679A81FCC94F}"/>
    <dgm:cxn modelId="{FFB9AAE7-AD07-164D-A3CB-2D1440977C48}" srcId="{1012C03E-1E6C-4940-877E-96BE01925839}" destId="{8E8CFA11-7860-294A-89B8-D7D473962773}" srcOrd="6" destOrd="0" parTransId="{4C9CFEB7-F8B9-BB41-BC2F-03A9803346FD}" sibTransId="{6A560B38-821E-F64D-AF8C-6F61C1CF3FA3}"/>
    <dgm:cxn modelId="{5E21EB42-961D-5046-9B9E-7812274CC783}" type="presOf" srcId="{A8C5A3D4-8371-F446-A582-A910B7AD1C50}" destId="{D5D08713-9B8B-6F42-8FC1-7842542551C9}" srcOrd="0" destOrd="0" presId="urn:microsoft.com/office/officeart/2005/8/layout/orgChart1"/>
    <dgm:cxn modelId="{B711681F-6C63-CD4A-9ACE-241F5B3DCBA4}" type="presOf" srcId="{A8C5A3D4-8371-F446-A582-A910B7AD1C50}" destId="{DA64589D-BB7A-4E47-9C32-88353AFB6D83}" srcOrd="1" destOrd="0" presId="urn:microsoft.com/office/officeart/2005/8/layout/orgChart1"/>
    <dgm:cxn modelId="{81BC0D54-BFE6-2A48-939C-B3047FD25BE0}" type="presOf" srcId="{17D3462B-B4BC-7247-8354-5A9B3175CCDB}" destId="{1D77543A-E4BA-864D-BECC-24020083B172}" srcOrd="1" destOrd="0" presId="urn:microsoft.com/office/officeart/2005/8/layout/orgChart1"/>
    <dgm:cxn modelId="{5389A76D-8C4B-5C4F-8A9B-3060007CA1CB}" type="presOf" srcId="{ACEAC36D-D4D3-124B-8ABE-96EE3D3CE14F}" destId="{7D529B20-9193-D34B-AC13-20FEDA329F67}" srcOrd="1" destOrd="0" presId="urn:microsoft.com/office/officeart/2005/8/layout/orgChart1"/>
    <dgm:cxn modelId="{1F42F671-75EE-824C-9342-1A7F5B9E6D62}" srcId="{42CEF22F-269D-F84F-B09F-D4E036586B90}" destId="{65F40FEE-D36D-9A4E-8293-0FEBED5BE4F2}" srcOrd="7" destOrd="0" parTransId="{940CDBE6-8F64-204E-A0A2-1D4978D88C57}" sibTransId="{2318E490-D98E-0C4A-8226-93A93250E9A5}"/>
    <dgm:cxn modelId="{628BF6B2-B599-EF44-A7BC-4D592DBCC58A}" type="presOf" srcId="{CFE46443-8699-7E43-A485-84545997DE6A}" destId="{1EA978DA-FEB1-2740-B7EC-8B36457DBF4D}" srcOrd="0" destOrd="0" presId="urn:microsoft.com/office/officeart/2005/8/layout/orgChart1"/>
    <dgm:cxn modelId="{BDE90032-A48D-B045-9B58-B522C5228FDA}" type="presOf" srcId="{CE216BB2-A604-C741-B0A9-319D947AF5DB}" destId="{86508CBB-E79F-E546-9E93-65AD034840AD}" srcOrd="1" destOrd="0" presId="urn:microsoft.com/office/officeart/2005/8/layout/orgChart1"/>
    <dgm:cxn modelId="{0629BBAF-0079-5C40-931A-D11C00692D28}" type="presOf" srcId="{C53C2DC5-0276-AF46-9B31-063D5234A96C}" destId="{F79072B5-02B5-E342-8096-ACCCC6527262}" srcOrd="1" destOrd="0" presId="urn:microsoft.com/office/officeart/2005/8/layout/orgChart1"/>
    <dgm:cxn modelId="{1F47BD4B-AD1E-8D47-B619-8886D69AFBCF}" type="presOf" srcId="{DD402676-4D25-F244-A996-9F53522DF456}" destId="{6829E210-A78F-B141-9529-BC98C3231C65}" srcOrd="1" destOrd="0" presId="urn:microsoft.com/office/officeart/2005/8/layout/orgChart1"/>
    <dgm:cxn modelId="{4849CF50-C696-1747-A798-98825A2CD830}" type="presOf" srcId="{3B23A2E9-76EE-074B-A4DE-A77253312F8F}" destId="{3AC56A7F-99E9-A74F-85CB-B8E35923A513}" srcOrd="1" destOrd="0" presId="urn:microsoft.com/office/officeart/2005/8/layout/orgChart1"/>
    <dgm:cxn modelId="{02D4D187-EBAF-BB40-92A5-9CCC218B4415}" type="presOf" srcId="{1DCC9A0A-F2A3-0948-A2B6-EEC63E1C4823}" destId="{5C4A774E-D546-974D-B396-67BF82939AD6}" srcOrd="0" destOrd="0" presId="urn:microsoft.com/office/officeart/2005/8/layout/orgChart1"/>
    <dgm:cxn modelId="{959C26D8-59A4-2744-8723-E9FBFE2BE705}" srcId="{037837C0-6CC1-6849-A2B9-9C9A367624F8}" destId="{98B302A1-1382-AB4B-94E4-9D59355FCC9E}" srcOrd="8" destOrd="0" parTransId="{26134F60-143A-294B-B923-20F5FADF27A6}" sibTransId="{DB6BE07F-0599-6741-A63E-D256C48516FF}"/>
    <dgm:cxn modelId="{DB85E3C0-7A37-3649-B10C-4C2C756A852F}" type="presOf" srcId="{4EDC6AFC-9FF3-BF49-9224-483CECE45129}" destId="{8D282A7F-2CF4-C34B-80D8-F86F20E1D1BB}" srcOrd="0" destOrd="0" presId="urn:microsoft.com/office/officeart/2005/8/layout/orgChart1"/>
    <dgm:cxn modelId="{E896624C-F9E4-5B45-83E2-DA5000F84462}" type="presOf" srcId="{E75DE8B8-AA4F-2F4C-B244-82DEDDD7E70A}" destId="{6E2428B6-87C3-EA43-B351-73E814F09AF6}" srcOrd="1" destOrd="0" presId="urn:microsoft.com/office/officeart/2005/8/layout/orgChart1"/>
    <dgm:cxn modelId="{B898C7BE-60A0-4B41-860C-F060EA37E938}" type="presOf" srcId="{43DC5302-2548-D04E-AD51-E766694D23E8}" destId="{B05BB973-300B-F44F-8C57-54AB87FE3B0E}" srcOrd="0" destOrd="0" presId="urn:microsoft.com/office/officeart/2005/8/layout/orgChart1"/>
    <dgm:cxn modelId="{7CD585EC-6570-E242-AE91-D7D85284EC50}" type="presOf" srcId="{83C0C432-1664-9449-9303-5E59C78DBFFA}" destId="{8A18AFA8-850C-D943-9118-E4E8FA87ED6D}" srcOrd="0" destOrd="0" presId="urn:microsoft.com/office/officeart/2005/8/layout/orgChart1"/>
    <dgm:cxn modelId="{61AC9677-32E9-DE4D-AC7D-D3CF14587E5B}" type="presOf" srcId="{221CA7BB-B573-9844-8D5C-3646676E9809}" destId="{E7B509B8-27EE-BD4C-9621-D7ADE0BF8F7D}" srcOrd="0" destOrd="0" presId="urn:microsoft.com/office/officeart/2005/8/layout/orgChart1"/>
    <dgm:cxn modelId="{A0ACE06A-2C8C-D84A-BD22-B4C76A1E7EF1}" type="presOf" srcId="{6A4EB18D-6933-6540-9B9D-192E8A8E450C}" destId="{412754ED-0C57-7F4E-A03B-67C1045530C2}" srcOrd="1" destOrd="0" presId="urn:microsoft.com/office/officeart/2005/8/layout/orgChart1"/>
    <dgm:cxn modelId="{18D4FA3A-A815-E241-A722-50C40640CB40}" type="presOf" srcId="{B42D5DC1-17F6-B444-B6EB-79C2FC76221F}" destId="{172DC3D8-EF62-6A4D-A073-1FDA71A764AC}" srcOrd="1" destOrd="0" presId="urn:microsoft.com/office/officeart/2005/8/layout/orgChart1"/>
    <dgm:cxn modelId="{306F5836-2A85-434B-8329-8942FA70898D}" type="presOf" srcId="{89BB1381-75E8-AD40-8326-E22E8C20283E}" destId="{446077C1-E323-7145-AA78-8F4F2F7B6B44}" srcOrd="0" destOrd="0" presId="urn:microsoft.com/office/officeart/2005/8/layout/orgChart1"/>
    <dgm:cxn modelId="{D3162725-E38D-5048-A433-FE6901CBAFDE}" type="presOf" srcId="{7EA1BB7C-DB75-2947-87BB-CBE4B056D3D8}" destId="{8102C39C-8D92-EF49-A519-3CC069D5C959}" srcOrd="0" destOrd="0" presId="urn:microsoft.com/office/officeart/2005/8/layout/orgChart1"/>
    <dgm:cxn modelId="{6E06014D-C2EE-954F-AA24-D16CF23ADDE0}" type="presOf" srcId="{FC1D8A9C-D036-1D4D-B0A2-5F3478ABCADC}" destId="{038B62EE-5A27-A343-B942-1BECE173968D}" srcOrd="1" destOrd="0" presId="urn:microsoft.com/office/officeart/2005/8/layout/orgChart1"/>
    <dgm:cxn modelId="{D7151670-46AB-D744-A42C-53DFFBBBAD09}" type="presOf" srcId="{DD402676-4D25-F244-A996-9F53522DF456}" destId="{970037F0-7EC3-1C4E-8667-8F6F620ECA69}" srcOrd="0" destOrd="0" presId="urn:microsoft.com/office/officeart/2005/8/layout/orgChart1"/>
    <dgm:cxn modelId="{C906F8C8-C313-D34D-B442-79F403AD8AD4}" type="presOf" srcId="{5A180F53-B51D-F24F-9C66-C5DF07CE5F64}" destId="{C908035C-EDCA-7F43-8AB3-399DEAE47E1A}" srcOrd="0" destOrd="0" presId="urn:microsoft.com/office/officeart/2005/8/layout/orgChart1"/>
    <dgm:cxn modelId="{DEA35235-1490-8C48-9BE4-DEF843A135E5}" type="presOf" srcId="{3BD48D46-D650-894B-A4A8-F51DE90C18B5}" destId="{FF1DA183-8AD3-8245-B025-1B696E78B3DF}" srcOrd="0" destOrd="0" presId="urn:microsoft.com/office/officeart/2005/8/layout/orgChart1"/>
    <dgm:cxn modelId="{6078C693-3E16-F84B-AE9E-41481B1B9D03}" type="presOf" srcId="{1CEECCA7-1B8E-064A-ACD4-FCCB674D9277}" destId="{32A60804-6A98-A641-B8C5-90F247BD14E4}" srcOrd="0" destOrd="0" presId="urn:microsoft.com/office/officeart/2005/8/layout/orgChart1"/>
    <dgm:cxn modelId="{073A867E-C060-BA4D-B63F-58BB5C82A427}" type="presOf" srcId="{4C9CFEB7-F8B9-BB41-BC2F-03A9803346FD}" destId="{99B3BD9A-8BEE-064F-AA4D-7FCBEE76B072}" srcOrd="0" destOrd="0" presId="urn:microsoft.com/office/officeart/2005/8/layout/orgChart1"/>
    <dgm:cxn modelId="{85CA571B-3EC7-8640-A87C-0AD1C09586DD}" type="presOf" srcId="{17A27917-9A6C-584C-AC66-C40C025C3C91}" destId="{773D94D1-9696-4640-969B-B3309B56B18C}" srcOrd="0" destOrd="0" presId="urn:microsoft.com/office/officeart/2005/8/layout/orgChart1"/>
    <dgm:cxn modelId="{47390FD3-3988-CF46-8535-8BD386946F82}" type="presOf" srcId="{0309BDAC-3DAE-F74D-A786-1CF530E38E2E}" destId="{449E83DE-74B9-8B4F-8CCE-6E7E397A5023}" srcOrd="0" destOrd="0" presId="urn:microsoft.com/office/officeart/2005/8/layout/orgChart1"/>
    <dgm:cxn modelId="{9FED7F8F-C3A1-D142-A812-34CE1D5E8DDA}" type="presOf" srcId="{DD315BC5-2BD3-2041-9557-E0F1E5CCBE82}" destId="{734663B7-133C-9A48-A05E-244B4538B395}" srcOrd="0" destOrd="0" presId="urn:microsoft.com/office/officeart/2005/8/layout/orgChart1"/>
    <dgm:cxn modelId="{B44428A9-495D-534F-83FE-9FDB6BA54988}" type="presOf" srcId="{A3253893-9D14-1E4D-869E-22B0F5C03564}" destId="{BF634BE0-6E80-0B41-862E-F8EDD3C28304}" srcOrd="0" destOrd="0" presId="urn:microsoft.com/office/officeart/2005/8/layout/orgChart1"/>
    <dgm:cxn modelId="{C2FE76C8-7DD2-9840-B864-C1FC07212C35}" type="presOf" srcId="{77FD568D-0E8E-1647-AECD-1992EE460330}" destId="{B7748FFB-C417-814E-AF81-FE1165518CFD}" srcOrd="1" destOrd="0" presId="urn:microsoft.com/office/officeart/2005/8/layout/orgChart1"/>
    <dgm:cxn modelId="{6203170C-12CC-C349-AF9A-924623D278A6}" type="presOf" srcId="{65333D15-B029-D94A-A881-A055D86CC63B}" destId="{2B75FFD2-2AD3-F74A-BF20-BA4AF5F7444C}" srcOrd="0" destOrd="0" presId="urn:microsoft.com/office/officeart/2005/8/layout/orgChart1"/>
    <dgm:cxn modelId="{BDF30916-4605-1744-B102-127B91D946B6}" srcId="{1012C03E-1E6C-4940-877E-96BE01925839}" destId="{7903669C-E289-D44D-AE34-08A6F5C323F9}" srcOrd="11" destOrd="0" parTransId="{43DC5302-2548-D04E-AD51-E766694D23E8}" sibTransId="{572DCEA9-C246-3B4A-B196-E426CC5571B4}"/>
    <dgm:cxn modelId="{639CF1AD-E28D-DD44-A232-E53B89D326E9}" type="presOf" srcId="{80D867B8-38B2-4A4B-BC6C-2520355980CE}" destId="{C44C030F-631C-6440-B4BC-2C0E0E8BADC8}" srcOrd="0" destOrd="0" presId="urn:microsoft.com/office/officeart/2005/8/layout/orgChart1"/>
    <dgm:cxn modelId="{B14E66E4-5314-B24B-983C-7920C4C3B1E7}" type="presOf" srcId="{4AEBED34-B839-2843-BEA8-439519D67501}" destId="{FCD8ED36-E0AD-2841-8AD7-DAE440161448}" srcOrd="1" destOrd="0" presId="urn:microsoft.com/office/officeart/2005/8/layout/orgChart1"/>
    <dgm:cxn modelId="{D2EC6FAB-6BD0-D440-A987-72AD3C8375D7}" srcId="{98B302A1-1382-AB4B-94E4-9D59355FCC9E}" destId="{2F82FAC1-082F-2546-B267-7189E26019AE}" srcOrd="1" destOrd="0" parTransId="{FA211CB2-D415-594C-A0B7-784C2C586DFD}" sibTransId="{C3034568-FE5C-8541-8ACE-113A385DA7E1}"/>
    <dgm:cxn modelId="{B908FB21-56B8-F44C-8BF4-96E311E9988B}" type="presOf" srcId="{B42D5DC1-17F6-B444-B6EB-79C2FC76221F}" destId="{B328A9A4-6FEF-CD41-98E4-D2944517818A}" srcOrd="0" destOrd="0" presId="urn:microsoft.com/office/officeart/2005/8/layout/orgChart1"/>
    <dgm:cxn modelId="{5901ECF8-C90D-9044-9998-747C4D5DF7A7}" srcId="{1012C03E-1E6C-4940-877E-96BE01925839}" destId="{D37941E9-6B52-2948-A816-519E6D749A78}" srcOrd="9" destOrd="0" parTransId="{0309BDAC-3DAE-F74D-A786-1CF530E38E2E}" sibTransId="{9EFB538D-A4A8-B547-94C7-0579CA786E67}"/>
    <dgm:cxn modelId="{1F9BD803-79A3-6D42-9175-948746CA58C2}" type="presOf" srcId="{C3377C53-05A0-8D4D-BF82-DB581D9EE378}" destId="{274A5B4E-03A0-0A40-9B63-B707E8DBBC1F}" srcOrd="0" destOrd="0" presId="urn:microsoft.com/office/officeart/2005/8/layout/orgChart1"/>
    <dgm:cxn modelId="{AC9E85C6-E2D2-8146-BAEF-B459AD33C2AF}" type="presOf" srcId="{8DC1427F-D6C7-B443-A5B4-D54E9F3BA8EA}" destId="{29FC8714-2AD3-2743-96DF-1A7B0E824122}" srcOrd="0" destOrd="0" presId="urn:microsoft.com/office/officeart/2005/8/layout/orgChart1"/>
    <dgm:cxn modelId="{A1498708-B987-1843-ABBE-345A00AF8733}" type="presOf" srcId="{60FF35A1-FACA-C848-924A-56280C132E30}" destId="{C3453FB4-E123-6A40-8DD5-611D6C76AB5F}" srcOrd="0" destOrd="0" presId="urn:microsoft.com/office/officeart/2005/8/layout/orgChart1"/>
    <dgm:cxn modelId="{D1B9052C-D8D6-1243-8831-205E62A1A553}" type="presOf" srcId="{87A3B6CB-C719-D141-B55B-B67DE462A1D4}" destId="{BCC9EB69-E2E9-C541-893F-65368EEA43CA}" srcOrd="0" destOrd="0" presId="urn:microsoft.com/office/officeart/2005/8/layout/orgChart1"/>
    <dgm:cxn modelId="{885D3FA7-3399-C943-B76C-203CF37AD7A5}" srcId="{65F40FEE-D36D-9A4E-8293-0FEBED5BE4F2}" destId="{0E660929-320F-2E43-9D8A-5C14FFB1AD2B}" srcOrd="2" destOrd="0" parTransId="{D64EEBD8-86A9-BA42-9983-3164DE749826}" sibTransId="{1FAA6677-23E9-C448-9F03-3B9934A4108B}"/>
    <dgm:cxn modelId="{22C5A4DB-DB9F-A743-8A2B-7ACDEA7FE7E2}" type="presOf" srcId="{94A17CE5-0154-4D49-A1FC-872CB7098EB6}" destId="{F73E07E2-4281-1449-B00B-3E0346A246DB}" srcOrd="0" destOrd="0" presId="urn:microsoft.com/office/officeart/2005/8/layout/orgChart1"/>
    <dgm:cxn modelId="{9CE3A7AA-2F9C-834D-ADBA-C0B3A3DC0148}" srcId="{A4166C18-9823-6647-BA64-01E5486DD46B}" destId="{774094E0-8C20-0447-8F5E-71252FB27961}" srcOrd="4" destOrd="0" parTransId="{12CFCC33-7A43-CA4C-A1A2-6EA6090CA08C}" sibTransId="{AF303316-B64E-CA4E-8FD4-03D305212620}"/>
    <dgm:cxn modelId="{92AB6716-9849-3A4B-A4DF-728E140BD297}" type="presOf" srcId="{6A4EB18D-6933-6540-9B9D-192E8A8E450C}" destId="{7378A74A-5153-6249-8845-C7074E1D5F5B}" srcOrd="0" destOrd="0" presId="urn:microsoft.com/office/officeart/2005/8/layout/orgChart1"/>
    <dgm:cxn modelId="{C02B655B-7E27-5D4A-B76E-3EA866F55EE8}" srcId="{000D9A90-E388-CC4D-8B4C-843121345AA9}" destId="{A2C6A238-8D89-5547-9460-9BD1F1C3A1C3}" srcOrd="1" destOrd="0" parTransId="{775F267F-6DDC-1D44-BDA1-4A16FB56F8CA}" sibTransId="{4FA2EF98-4DB9-1A47-A477-9FD4877A15B1}"/>
    <dgm:cxn modelId="{542FCBF6-1F9B-CF43-988F-42C852796EE0}" type="presOf" srcId="{774094E0-8C20-0447-8F5E-71252FB27961}" destId="{BF843F2B-2510-EB45-ADE0-4F2427B01062}" srcOrd="1" destOrd="0" presId="urn:microsoft.com/office/officeart/2005/8/layout/orgChart1"/>
    <dgm:cxn modelId="{71B30771-543A-3D48-9073-7E4EF4F9C69B}" type="presOf" srcId="{A549DCA9-731F-D44C-BDEF-7AAE7BC20014}" destId="{7216CFC0-4DBF-644F-9A7B-D5CB9607E484}" srcOrd="0" destOrd="0" presId="urn:microsoft.com/office/officeart/2005/8/layout/orgChart1"/>
    <dgm:cxn modelId="{D11EAFCD-8C00-5141-8B9C-A38A13E03BEE}" srcId="{A4166C18-9823-6647-BA64-01E5486DD46B}" destId="{0A233A10-08F6-DF49-9F04-1D14D05097BD}" srcOrd="0" destOrd="0" parTransId="{FA0C347E-2241-6D41-9187-87A53D0B5FFB}" sibTransId="{41A9CDA6-530E-0E41-93AE-F25C14036BAA}"/>
    <dgm:cxn modelId="{B0CA98B7-8EA3-FE43-8BC7-48AA3A64FE3D}" srcId="{000D9A90-E388-CC4D-8B4C-843121345AA9}" destId="{AD5185F8-910C-8648-97EF-DCD91AA88C54}" srcOrd="5" destOrd="0" parTransId="{ACD6726A-5607-834B-BB7C-00D375D383B6}" sibTransId="{95C590DC-29AF-B34F-869A-95D93FF73787}"/>
    <dgm:cxn modelId="{1A53F254-2559-2045-B1F0-D2ACCFAC8DD6}" type="presOf" srcId="{55E1AF09-6873-AB42-A843-9095B9BB6DFE}" destId="{4BE57C65-7026-7E40-92E5-1C332147128E}" srcOrd="1" destOrd="0" presId="urn:microsoft.com/office/officeart/2005/8/layout/orgChart1"/>
    <dgm:cxn modelId="{A0F4FCDB-226B-AB42-9442-5395D55BAD1F}" type="presOf" srcId="{A549DCA9-731F-D44C-BDEF-7AAE7BC20014}" destId="{25D1D9D3-C583-1D4A-9922-995066D389C4}" srcOrd="1" destOrd="0" presId="urn:microsoft.com/office/officeart/2005/8/layout/orgChart1"/>
    <dgm:cxn modelId="{C86BB73E-51D0-5945-86E6-396365F1AA07}" type="presParOf" srcId="{648D797C-58A3-3049-8B79-E40EDC981842}" destId="{52CA91C6-22E4-1F49-92FD-E1BCB19ACD6E}" srcOrd="0" destOrd="0" presId="urn:microsoft.com/office/officeart/2005/8/layout/orgChart1"/>
    <dgm:cxn modelId="{C1B30941-5C37-094C-9538-CFDAA847921E}" type="presParOf" srcId="{52CA91C6-22E4-1F49-92FD-E1BCB19ACD6E}" destId="{3361FBFC-388A-5748-8A34-87E344FED155}" srcOrd="0" destOrd="0" presId="urn:microsoft.com/office/officeart/2005/8/layout/orgChart1"/>
    <dgm:cxn modelId="{D9111E87-112C-EB4F-9D14-45090E67071A}" type="presParOf" srcId="{3361FBFC-388A-5748-8A34-87E344FED155}" destId="{929C3E7D-9285-224D-B79B-10704A98AA81}" srcOrd="0" destOrd="0" presId="urn:microsoft.com/office/officeart/2005/8/layout/orgChart1"/>
    <dgm:cxn modelId="{DD2187C0-5122-AD49-91D8-AC8A9F636DC4}" type="presParOf" srcId="{3361FBFC-388A-5748-8A34-87E344FED155}" destId="{1063B019-88CF-D04B-B766-180EB3B4E958}" srcOrd="1" destOrd="0" presId="urn:microsoft.com/office/officeart/2005/8/layout/orgChart1"/>
    <dgm:cxn modelId="{EC0D3900-33A4-BA47-9932-C95F8013CE34}" type="presParOf" srcId="{52CA91C6-22E4-1F49-92FD-E1BCB19ACD6E}" destId="{A6A4D636-7850-4B49-8147-5BDCCFDC356E}" srcOrd="1" destOrd="0" presId="urn:microsoft.com/office/officeart/2005/8/layout/orgChart1"/>
    <dgm:cxn modelId="{4FA8B25D-6FA8-7849-84B7-34ADE877F6CC}" type="presParOf" srcId="{A6A4D636-7850-4B49-8147-5BDCCFDC356E}" destId="{0839628A-4D69-2D44-9D74-505F5A1DC4A9}" srcOrd="0" destOrd="0" presId="urn:microsoft.com/office/officeart/2005/8/layout/orgChart1"/>
    <dgm:cxn modelId="{43280CA4-A9A1-0D47-B77D-911FFA5C1780}" type="presParOf" srcId="{A6A4D636-7850-4B49-8147-5BDCCFDC356E}" destId="{6181527F-98F2-0B44-9675-E148993E5177}" srcOrd="1" destOrd="0" presId="urn:microsoft.com/office/officeart/2005/8/layout/orgChart1"/>
    <dgm:cxn modelId="{6781B66D-5242-C342-A046-CE747CB8BEE5}" type="presParOf" srcId="{6181527F-98F2-0B44-9675-E148993E5177}" destId="{D996B1B3-DD63-D745-971B-05435736E12B}" srcOrd="0" destOrd="0" presId="urn:microsoft.com/office/officeart/2005/8/layout/orgChart1"/>
    <dgm:cxn modelId="{22C6B380-F13D-6440-BC0F-963BFC7AE293}" type="presParOf" srcId="{D996B1B3-DD63-D745-971B-05435736E12B}" destId="{74066285-050A-B848-BB8E-381ED6F8840C}" srcOrd="0" destOrd="0" presId="urn:microsoft.com/office/officeart/2005/8/layout/orgChart1"/>
    <dgm:cxn modelId="{E878AF48-A309-5344-8B93-CE62372A4924}" type="presParOf" srcId="{D996B1B3-DD63-D745-971B-05435736E12B}" destId="{18722D1A-A60F-1F47-AF49-E73333D67856}" srcOrd="1" destOrd="0" presId="urn:microsoft.com/office/officeart/2005/8/layout/orgChart1"/>
    <dgm:cxn modelId="{E2662890-17C1-FF41-B05E-17E8B0770FFD}" type="presParOf" srcId="{6181527F-98F2-0B44-9675-E148993E5177}" destId="{55B1A5B5-78FE-8A4E-B49C-8AF7DC5902C1}" srcOrd="1" destOrd="0" presId="urn:microsoft.com/office/officeart/2005/8/layout/orgChart1"/>
    <dgm:cxn modelId="{0D53C078-2FEE-C449-AA01-0FFD27A136AF}" type="presParOf" srcId="{55B1A5B5-78FE-8A4E-B49C-8AF7DC5902C1}" destId="{5B08E436-D5EA-BE4C-BA01-174071711BFB}" srcOrd="0" destOrd="0" presId="urn:microsoft.com/office/officeart/2005/8/layout/orgChart1"/>
    <dgm:cxn modelId="{526B440B-B5C5-DC4D-A902-F83FDE467F01}" type="presParOf" srcId="{55B1A5B5-78FE-8A4E-B49C-8AF7DC5902C1}" destId="{B6A46E80-25BC-644D-9FE3-ACED8A62251B}" srcOrd="1" destOrd="0" presId="urn:microsoft.com/office/officeart/2005/8/layout/orgChart1"/>
    <dgm:cxn modelId="{357CD12A-8756-6A4B-8E60-8C88495F1C38}" type="presParOf" srcId="{B6A46E80-25BC-644D-9FE3-ACED8A62251B}" destId="{2B2B8FE6-6093-1447-8113-8A05EF72D097}" srcOrd="0" destOrd="0" presId="urn:microsoft.com/office/officeart/2005/8/layout/orgChart1"/>
    <dgm:cxn modelId="{C432D81B-78E8-494E-AB68-0815394BDC54}" type="presParOf" srcId="{2B2B8FE6-6093-1447-8113-8A05EF72D097}" destId="{B45E2371-5B31-AF47-AE93-8EC43843713E}" srcOrd="0" destOrd="0" presId="urn:microsoft.com/office/officeart/2005/8/layout/orgChart1"/>
    <dgm:cxn modelId="{5D53AFF4-AA41-5643-8927-380ADD9A322D}" type="presParOf" srcId="{2B2B8FE6-6093-1447-8113-8A05EF72D097}" destId="{B677DED2-F1F9-CB49-BB7D-966B9F5A0992}" srcOrd="1" destOrd="0" presId="urn:microsoft.com/office/officeart/2005/8/layout/orgChart1"/>
    <dgm:cxn modelId="{E967BF0B-3DF5-6646-8744-D9A770EFE2CB}" type="presParOf" srcId="{B6A46E80-25BC-644D-9FE3-ACED8A62251B}" destId="{A70528A8-21BA-FD49-A331-FF7BE85F76DD}" srcOrd="1" destOrd="0" presId="urn:microsoft.com/office/officeart/2005/8/layout/orgChart1"/>
    <dgm:cxn modelId="{ADFB4B7E-B0CC-0640-AC58-9B40A89A2D6B}" type="presParOf" srcId="{A70528A8-21BA-FD49-A331-FF7BE85F76DD}" destId="{1570E6D4-680B-524E-92EA-65C8C8443CA7}" srcOrd="0" destOrd="0" presId="urn:microsoft.com/office/officeart/2005/8/layout/orgChart1"/>
    <dgm:cxn modelId="{4FC8E91E-B677-AB4A-B210-ADC4AC0C15B8}" type="presParOf" srcId="{A70528A8-21BA-FD49-A331-FF7BE85F76DD}" destId="{BAF50F12-8A1D-5741-8C28-CC78F32DD591}" srcOrd="1" destOrd="0" presId="urn:microsoft.com/office/officeart/2005/8/layout/orgChart1"/>
    <dgm:cxn modelId="{D8B32764-DE9F-9040-B5B5-89C2F14E831F}" type="presParOf" srcId="{BAF50F12-8A1D-5741-8C28-CC78F32DD591}" destId="{16F3EC1F-7A7C-BF46-BAF5-28893CEA2532}" srcOrd="0" destOrd="0" presId="urn:microsoft.com/office/officeart/2005/8/layout/orgChart1"/>
    <dgm:cxn modelId="{3406D239-7065-1847-B104-15BBE4CB8662}" type="presParOf" srcId="{16F3EC1F-7A7C-BF46-BAF5-28893CEA2532}" destId="{644EE09C-3BBB-6F42-8D99-50F79941D242}" srcOrd="0" destOrd="0" presId="urn:microsoft.com/office/officeart/2005/8/layout/orgChart1"/>
    <dgm:cxn modelId="{92DCBFFB-A810-BB4D-8C8C-7EFDD46F1521}" type="presParOf" srcId="{16F3EC1F-7A7C-BF46-BAF5-28893CEA2532}" destId="{C74D73D7-9E9F-764B-A078-3CAD1532C867}" srcOrd="1" destOrd="0" presId="urn:microsoft.com/office/officeart/2005/8/layout/orgChart1"/>
    <dgm:cxn modelId="{09F01188-BBF1-1940-BDD4-AB48106011CC}" type="presParOf" srcId="{BAF50F12-8A1D-5741-8C28-CC78F32DD591}" destId="{4B521639-DBE8-C746-8981-CC237B2F7D62}" srcOrd="1" destOrd="0" presId="urn:microsoft.com/office/officeart/2005/8/layout/orgChart1"/>
    <dgm:cxn modelId="{B8CCC4FE-BEB2-8A4D-B6D1-C4D488E23DD1}" type="presParOf" srcId="{BAF50F12-8A1D-5741-8C28-CC78F32DD591}" destId="{86FECEB1-4E48-FC41-BD46-63A3863DF669}" srcOrd="2" destOrd="0" presId="urn:microsoft.com/office/officeart/2005/8/layout/orgChart1"/>
    <dgm:cxn modelId="{ED9F2804-10E4-E64C-9D88-1146558D0FE0}" type="presParOf" srcId="{A70528A8-21BA-FD49-A331-FF7BE85F76DD}" destId="{BCC9EB69-E2E9-C541-893F-65368EEA43CA}" srcOrd="2" destOrd="0" presId="urn:microsoft.com/office/officeart/2005/8/layout/orgChart1"/>
    <dgm:cxn modelId="{74713329-F0E3-8648-A7DC-992E75EE597F}" type="presParOf" srcId="{A70528A8-21BA-FD49-A331-FF7BE85F76DD}" destId="{C376288D-61AF-9A4C-B99F-01496AE43016}" srcOrd="3" destOrd="0" presId="urn:microsoft.com/office/officeart/2005/8/layout/orgChart1"/>
    <dgm:cxn modelId="{4DB96A4C-EC05-354E-B9F5-2A96D706DDBA}" type="presParOf" srcId="{C376288D-61AF-9A4C-B99F-01496AE43016}" destId="{86FD4CB7-1857-8842-A5B1-EEDAB6B53CAC}" srcOrd="0" destOrd="0" presId="urn:microsoft.com/office/officeart/2005/8/layout/orgChart1"/>
    <dgm:cxn modelId="{8922CCC5-2902-3343-983B-8016F1590A2C}" type="presParOf" srcId="{86FD4CB7-1857-8842-A5B1-EEDAB6B53CAC}" destId="{A5DE3BE7-7276-2141-878E-ECD740DE49AA}" srcOrd="0" destOrd="0" presId="urn:microsoft.com/office/officeart/2005/8/layout/orgChart1"/>
    <dgm:cxn modelId="{4FBA9D4C-AFF0-BF49-92D1-14E1B0CA1624}" type="presParOf" srcId="{86FD4CB7-1857-8842-A5B1-EEDAB6B53CAC}" destId="{3AC56A7F-99E9-A74F-85CB-B8E35923A513}" srcOrd="1" destOrd="0" presId="urn:microsoft.com/office/officeart/2005/8/layout/orgChart1"/>
    <dgm:cxn modelId="{2B13C7DA-DC9A-A54E-AC9A-D72715C65542}" type="presParOf" srcId="{C376288D-61AF-9A4C-B99F-01496AE43016}" destId="{D2ECC024-4DEF-7E45-8C1D-694BC5C8337B}" srcOrd="1" destOrd="0" presId="urn:microsoft.com/office/officeart/2005/8/layout/orgChart1"/>
    <dgm:cxn modelId="{1B7D03EB-E8CE-9447-B2E7-449A098E0D0B}" type="presParOf" srcId="{C376288D-61AF-9A4C-B99F-01496AE43016}" destId="{ED6D027A-70EC-8642-B635-9375F906ADB6}" srcOrd="2" destOrd="0" presId="urn:microsoft.com/office/officeart/2005/8/layout/orgChart1"/>
    <dgm:cxn modelId="{1656AD9A-6C17-374E-A8C4-B6385666E2BD}" type="presParOf" srcId="{A70528A8-21BA-FD49-A331-FF7BE85F76DD}" destId="{F536AAC9-13EC-B54B-B903-E1940C39647C}" srcOrd="4" destOrd="0" presId="urn:microsoft.com/office/officeart/2005/8/layout/orgChart1"/>
    <dgm:cxn modelId="{0746928F-9648-A143-84BE-1B8D5A844E92}" type="presParOf" srcId="{A70528A8-21BA-FD49-A331-FF7BE85F76DD}" destId="{F209D512-5A45-CE48-8356-71FAA104AFF2}" srcOrd="5" destOrd="0" presId="urn:microsoft.com/office/officeart/2005/8/layout/orgChart1"/>
    <dgm:cxn modelId="{AAD21CB2-D050-0346-A925-BCF174D2A41D}" type="presParOf" srcId="{F209D512-5A45-CE48-8356-71FAA104AFF2}" destId="{FD88DD22-5F9C-4B40-9949-97AD47907435}" srcOrd="0" destOrd="0" presId="urn:microsoft.com/office/officeart/2005/8/layout/orgChart1"/>
    <dgm:cxn modelId="{89C4D017-1DAF-B14F-8228-DDEF2A72844F}" type="presParOf" srcId="{FD88DD22-5F9C-4B40-9949-97AD47907435}" destId="{899F2DB6-A635-9841-B065-59E4B2D5D1DD}" srcOrd="0" destOrd="0" presId="urn:microsoft.com/office/officeart/2005/8/layout/orgChart1"/>
    <dgm:cxn modelId="{65025983-1420-CD4E-AABE-4398AB6D5B8A}" type="presParOf" srcId="{FD88DD22-5F9C-4B40-9949-97AD47907435}" destId="{0239F81D-D6F6-BF49-8B7F-BE5CA5F895ED}" srcOrd="1" destOrd="0" presId="urn:microsoft.com/office/officeart/2005/8/layout/orgChart1"/>
    <dgm:cxn modelId="{E91BBC5C-F238-8040-B378-520C9244716A}" type="presParOf" srcId="{F209D512-5A45-CE48-8356-71FAA104AFF2}" destId="{09994324-D77C-4E4A-B8C7-24DDCFC84E2E}" srcOrd="1" destOrd="0" presId="urn:microsoft.com/office/officeart/2005/8/layout/orgChart1"/>
    <dgm:cxn modelId="{5EDC64C1-F55F-5749-9C9B-134628D14492}" type="presParOf" srcId="{F209D512-5A45-CE48-8356-71FAA104AFF2}" destId="{F5D38AED-3F7F-2B4B-9FB3-67194487E680}" srcOrd="2" destOrd="0" presId="urn:microsoft.com/office/officeart/2005/8/layout/orgChart1"/>
    <dgm:cxn modelId="{1F6DA4DA-3853-614B-AE65-F0298FE0D5FA}" type="presParOf" srcId="{A70528A8-21BA-FD49-A331-FF7BE85F76DD}" destId="{A1772773-62D7-AF4E-A587-EC615CFBB52D}" srcOrd="6" destOrd="0" presId="urn:microsoft.com/office/officeart/2005/8/layout/orgChart1"/>
    <dgm:cxn modelId="{48B273DF-1700-A348-B903-B0C7F02A46E1}" type="presParOf" srcId="{A70528A8-21BA-FD49-A331-FF7BE85F76DD}" destId="{71C6C2DD-F75F-274A-A09B-BA26186DB4CE}" srcOrd="7" destOrd="0" presId="urn:microsoft.com/office/officeart/2005/8/layout/orgChart1"/>
    <dgm:cxn modelId="{83DBA0AE-D4C5-6F41-84DE-D86791D9600D}" type="presParOf" srcId="{71C6C2DD-F75F-274A-A09B-BA26186DB4CE}" destId="{49CFDD78-E007-9343-8A81-B2629191AB1F}" srcOrd="0" destOrd="0" presId="urn:microsoft.com/office/officeart/2005/8/layout/orgChart1"/>
    <dgm:cxn modelId="{E0A49B26-5C7A-D248-8DAA-8EA214EDFDD5}" type="presParOf" srcId="{49CFDD78-E007-9343-8A81-B2629191AB1F}" destId="{BA9B5ACF-6788-EE45-9F7D-59724A28A123}" srcOrd="0" destOrd="0" presId="urn:microsoft.com/office/officeart/2005/8/layout/orgChart1"/>
    <dgm:cxn modelId="{A1514DCA-2B06-6D40-978B-D21B3357DA85}" type="presParOf" srcId="{49CFDD78-E007-9343-8A81-B2629191AB1F}" destId="{BE4A9F7A-417C-834C-B589-99694DFA4348}" srcOrd="1" destOrd="0" presId="urn:microsoft.com/office/officeart/2005/8/layout/orgChart1"/>
    <dgm:cxn modelId="{3EFA9BA3-2D33-BE46-B0EC-C5A14677E743}" type="presParOf" srcId="{71C6C2DD-F75F-274A-A09B-BA26186DB4CE}" destId="{C83D019D-FA3B-B449-8CA6-5E70BB7ED39A}" srcOrd="1" destOrd="0" presId="urn:microsoft.com/office/officeart/2005/8/layout/orgChart1"/>
    <dgm:cxn modelId="{BBBAEEFF-ABEB-8E48-A2DD-E943ABA1ED8B}" type="presParOf" srcId="{71C6C2DD-F75F-274A-A09B-BA26186DB4CE}" destId="{893C13A9-0357-AA43-8116-65939E0C0C2E}" srcOrd="2" destOrd="0" presId="urn:microsoft.com/office/officeart/2005/8/layout/orgChart1"/>
    <dgm:cxn modelId="{548C27D4-B051-9348-B5FB-A7BCC9E55749}" type="presParOf" srcId="{A70528A8-21BA-FD49-A331-FF7BE85F76DD}" destId="{A1E9F8F1-F3DA-6C41-9B4F-3DC76BAA01AF}" srcOrd="8" destOrd="0" presId="urn:microsoft.com/office/officeart/2005/8/layout/orgChart1"/>
    <dgm:cxn modelId="{589C8A67-B10E-124A-BE5A-4EA4942694E7}" type="presParOf" srcId="{A70528A8-21BA-FD49-A331-FF7BE85F76DD}" destId="{61904C57-A195-694B-B5F5-D008ED4C42A6}" srcOrd="9" destOrd="0" presId="urn:microsoft.com/office/officeart/2005/8/layout/orgChart1"/>
    <dgm:cxn modelId="{DCB81231-368A-5B41-9299-B489AF8EECC3}" type="presParOf" srcId="{61904C57-A195-694B-B5F5-D008ED4C42A6}" destId="{FE777DE8-C238-774D-A095-1108146E1DA5}" srcOrd="0" destOrd="0" presId="urn:microsoft.com/office/officeart/2005/8/layout/orgChart1"/>
    <dgm:cxn modelId="{5166B4F4-F8C7-5947-A4DA-9F912227CFDB}" type="presParOf" srcId="{FE777DE8-C238-774D-A095-1108146E1DA5}" destId="{0F234596-4D21-124E-AB0F-602171E98D75}" srcOrd="0" destOrd="0" presId="urn:microsoft.com/office/officeart/2005/8/layout/orgChart1"/>
    <dgm:cxn modelId="{F2C98D86-5F51-EA46-8B48-BF2C40FA45B3}" type="presParOf" srcId="{FE777DE8-C238-774D-A095-1108146E1DA5}" destId="{BF843F2B-2510-EB45-ADE0-4F2427B01062}" srcOrd="1" destOrd="0" presId="urn:microsoft.com/office/officeart/2005/8/layout/orgChart1"/>
    <dgm:cxn modelId="{E9D6A698-1EB2-924C-899F-2632E651583E}" type="presParOf" srcId="{61904C57-A195-694B-B5F5-D008ED4C42A6}" destId="{2D4FDAD4-A747-3144-B1F8-22FD0448AF1B}" srcOrd="1" destOrd="0" presId="urn:microsoft.com/office/officeart/2005/8/layout/orgChart1"/>
    <dgm:cxn modelId="{02F7A175-6A0C-7840-9C1C-F362AD4CEFA8}" type="presParOf" srcId="{61904C57-A195-694B-B5F5-D008ED4C42A6}" destId="{F8F3EDB7-FAB3-2A47-A96A-D7106C235C88}" srcOrd="2" destOrd="0" presId="urn:microsoft.com/office/officeart/2005/8/layout/orgChart1"/>
    <dgm:cxn modelId="{2380211F-5292-AF40-84F8-3CDFE1B4F68C}" type="presParOf" srcId="{A70528A8-21BA-FD49-A331-FF7BE85F76DD}" destId="{FC2A7187-93C0-D14D-BEFF-466A6501667D}" srcOrd="10" destOrd="0" presId="urn:microsoft.com/office/officeart/2005/8/layout/orgChart1"/>
    <dgm:cxn modelId="{7D534C0E-60EF-524B-9D72-55FA468FB510}" type="presParOf" srcId="{A70528A8-21BA-FD49-A331-FF7BE85F76DD}" destId="{8B70B928-7A27-C34B-88AB-13810CCD3F81}" srcOrd="11" destOrd="0" presId="urn:microsoft.com/office/officeart/2005/8/layout/orgChart1"/>
    <dgm:cxn modelId="{30B64215-79DB-2841-AD9A-124652123B96}" type="presParOf" srcId="{8B70B928-7A27-C34B-88AB-13810CCD3F81}" destId="{56CE667A-85B9-3949-B62E-46B08A7C7EC6}" srcOrd="0" destOrd="0" presId="urn:microsoft.com/office/officeart/2005/8/layout/orgChart1"/>
    <dgm:cxn modelId="{ECAEB999-3FC2-9C40-AC8D-C9ED194FC27A}" type="presParOf" srcId="{56CE667A-85B9-3949-B62E-46B08A7C7EC6}" destId="{DEA91339-A539-6149-9BC0-776375EE2D5D}" srcOrd="0" destOrd="0" presId="urn:microsoft.com/office/officeart/2005/8/layout/orgChart1"/>
    <dgm:cxn modelId="{1081CA7D-950B-6346-AEDA-3F5A31001EE2}" type="presParOf" srcId="{56CE667A-85B9-3949-B62E-46B08A7C7EC6}" destId="{78403283-0D31-E045-934F-F0D37E6444A5}" srcOrd="1" destOrd="0" presId="urn:microsoft.com/office/officeart/2005/8/layout/orgChart1"/>
    <dgm:cxn modelId="{206BB9BB-67C2-CF49-BF20-9DE26C9CCCBD}" type="presParOf" srcId="{8B70B928-7A27-C34B-88AB-13810CCD3F81}" destId="{3DB3611E-5CF5-DD4A-A8A8-6FEF09FFC76A}" srcOrd="1" destOrd="0" presId="urn:microsoft.com/office/officeart/2005/8/layout/orgChart1"/>
    <dgm:cxn modelId="{8D849231-A372-9347-B43C-0BC6DB8F8A73}" type="presParOf" srcId="{8B70B928-7A27-C34B-88AB-13810CCD3F81}" destId="{65EF971D-4B75-2C4B-AAB8-D224696CB5B0}" srcOrd="2" destOrd="0" presId="urn:microsoft.com/office/officeart/2005/8/layout/orgChart1"/>
    <dgm:cxn modelId="{EFE77599-7CBC-E248-9DC6-8E1BC1CDCF81}" type="presParOf" srcId="{A70528A8-21BA-FD49-A331-FF7BE85F76DD}" destId="{4E9389AB-92DC-1F41-9C1A-01D1BBE07158}" srcOrd="12" destOrd="0" presId="urn:microsoft.com/office/officeart/2005/8/layout/orgChart1"/>
    <dgm:cxn modelId="{C9C80B9A-1A1C-114D-8764-DF2DE342D39D}" type="presParOf" srcId="{A70528A8-21BA-FD49-A331-FF7BE85F76DD}" destId="{861436A6-6DA2-A84D-ABBC-775D91BA8129}" srcOrd="13" destOrd="0" presId="urn:microsoft.com/office/officeart/2005/8/layout/orgChart1"/>
    <dgm:cxn modelId="{048E612D-F42B-B543-B94A-BE9D84CDBAF2}" type="presParOf" srcId="{861436A6-6DA2-A84D-ABBC-775D91BA8129}" destId="{CB095547-0128-3D40-933F-17463923BD88}" srcOrd="0" destOrd="0" presId="urn:microsoft.com/office/officeart/2005/8/layout/orgChart1"/>
    <dgm:cxn modelId="{C082F0C3-6224-154A-90C7-3ACF80C9BB1F}" type="presParOf" srcId="{CB095547-0128-3D40-933F-17463923BD88}" destId="{112CA015-ACF6-DF4D-8AF1-5341BA14EE52}" srcOrd="0" destOrd="0" presId="urn:microsoft.com/office/officeart/2005/8/layout/orgChart1"/>
    <dgm:cxn modelId="{BFB50EB2-0867-9B43-9473-F4584463E513}" type="presParOf" srcId="{CB095547-0128-3D40-933F-17463923BD88}" destId="{6E2428B6-87C3-EA43-B351-73E814F09AF6}" srcOrd="1" destOrd="0" presId="urn:microsoft.com/office/officeart/2005/8/layout/orgChart1"/>
    <dgm:cxn modelId="{7697BDBC-9821-F248-AC2C-4AA8EF780E4B}" type="presParOf" srcId="{861436A6-6DA2-A84D-ABBC-775D91BA8129}" destId="{74C38DCE-4E91-E444-A64E-3F39EDAF525B}" srcOrd="1" destOrd="0" presId="urn:microsoft.com/office/officeart/2005/8/layout/orgChart1"/>
    <dgm:cxn modelId="{E12432D8-CE85-A14E-A873-72BDEC00BDA3}" type="presParOf" srcId="{861436A6-6DA2-A84D-ABBC-775D91BA8129}" destId="{DFD0B4B3-FFD2-E944-8961-C46720829708}" srcOrd="2" destOrd="0" presId="urn:microsoft.com/office/officeart/2005/8/layout/orgChart1"/>
    <dgm:cxn modelId="{EAF48843-5733-FA42-AC37-8D1879A34DE5}" type="presParOf" srcId="{A70528A8-21BA-FD49-A331-FF7BE85F76DD}" destId="{56BF1E6C-7C0B-D34B-AA45-2FD604110E3B}" srcOrd="14" destOrd="0" presId="urn:microsoft.com/office/officeart/2005/8/layout/orgChart1"/>
    <dgm:cxn modelId="{76FE4556-6470-854C-88B7-05B3B4D11519}" type="presParOf" srcId="{A70528A8-21BA-FD49-A331-FF7BE85F76DD}" destId="{C390ED0C-4448-9340-AFCE-755616DF0CD1}" srcOrd="15" destOrd="0" presId="urn:microsoft.com/office/officeart/2005/8/layout/orgChart1"/>
    <dgm:cxn modelId="{A380A97C-EA33-AE46-8160-CAD17D10D616}" type="presParOf" srcId="{C390ED0C-4448-9340-AFCE-755616DF0CD1}" destId="{11568ED4-658D-0F4F-93FC-77AAA8650712}" srcOrd="0" destOrd="0" presId="urn:microsoft.com/office/officeart/2005/8/layout/orgChart1"/>
    <dgm:cxn modelId="{15E00683-8E79-7F43-B6D4-7F2C93650984}" type="presParOf" srcId="{11568ED4-658D-0F4F-93FC-77AAA8650712}" destId="{F564A255-6E03-054E-96E3-BF37AB1EAD1C}" srcOrd="0" destOrd="0" presId="urn:microsoft.com/office/officeart/2005/8/layout/orgChart1"/>
    <dgm:cxn modelId="{3872D114-0354-4243-8E33-22D9ADF3BE8F}" type="presParOf" srcId="{11568ED4-658D-0F4F-93FC-77AAA8650712}" destId="{1CE64510-CD8D-BF4A-ABDB-5711076D930A}" srcOrd="1" destOrd="0" presId="urn:microsoft.com/office/officeart/2005/8/layout/orgChart1"/>
    <dgm:cxn modelId="{3E15D334-1C2C-A84C-A018-935552B1DA67}" type="presParOf" srcId="{C390ED0C-4448-9340-AFCE-755616DF0CD1}" destId="{9DF2D9F7-3168-4B4E-93BF-6FAEB41D4917}" srcOrd="1" destOrd="0" presId="urn:microsoft.com/office/officeart/2005/8/layout/orgChart1"/>
    <dgm:cxn modelId="{72E0B421-D917-2F4B-942D-E6782A08E185}" type="presParOf" srcId="{C390ED0C-4448-9340-AFCE-755616DF0CD1}" destId="{4A199D40-8711-5C4A-B84B-872B9DE48AB8}" srcOrd="2" destOrd="0" presId="urn:microsoft.com/office/officeart/2005/8/layout/orgChart1"/>
    <dgm:cxn modelId="{332F0627-2443-614C-8F2C-345B86F9069F}" type="presParOf" srcId="{B6A46E80-25BC-644D-9FE3-ACED8A62251B}" destId="{91732933-C782-B74B-BE30-FCB942C5D093}" srcOrd="2" destOrd="0" presId="urn:microsoft.com/office/officeart/2005/8/layout/orgChart1"/>
    <dgm:cxn modelId="{9FECA57D-3DE2-A44A-A100-B9EB43BCC2EB}" type="presParOf" srcId="{55B1A5B5-78FE-8A4E-B49C-8AF7DC5902C1}" destId="{095C1CD4-538A-7540-9E70-F94AFA770191}" srcOrd="2" destOrd="0" presId="urn:microsoft.com/office/officeart/2005/8/layout/orgChart1"/>
    <dgm:cxn modelId="{EB0A25E1-2521-4849-940F-6C6AB9B3BF94}" type="presParOf" srcId="{55B1A5B5-78FE-8A4E-B49C-8AF7DC5902C1}" destId="{2EDF438C-2B5C-DC40-B526-EB1191EBF0AA}" srcOrd="3" destOrd="0" presId="urn:microsoft.com/office/officeart/2005/8/layout/orgChart1"/>
    <dgm:cxn modelId="{F11036C7-4335-BF42-9E45-5451164D152D}" type="presParOf" srcId="{2EDF438C-2B5C-DC40-B526-EB1191EBF0AA}" destId="{5CB69131-84E6-8544-A635-82E3ACB215A5}" srcOrd="0" destOrd="0" presId="urn:microsoft.com/office/officeart/2005/8/layout/orgChart1"/>
    <dgm:cxn modelId="{510095B2-8464-9F47-9120-BA7EBF481DFC}" type="presParOf" srcId="{5CB69131-84E6-8544-A635-82E3ACB215A5}" destId="{2C6A7D74-8F68-8145-B754-6C4CD05C53F1}" srcOrd="0" destOrd="0" presId="urn:microsoft.com/office/officeart/2005/8/layout/orgChart1"/>
    <dgm:cxn modelId="{EF7CDBB5-8966-FA4B-B04D-1908D9326E48}" type="presParOf" srcId="{5CB69131-84E6-8544-A635-82E3ACB215A5}" destId="{4BE57C65-7026-7E40-92E5-1C332147128E}" srcOrd="1" destOrd="0" presId="urn:microsoft.com/office/officeart/2005/8/layout/orgChart1"/>
    <dgm:cxn modelId="{72867195-40C1-F447-AAF6-FA5212D506CD}" type="presParOf" srcId="{2EDF438C-2B5C-DC40-B526-EB1191EBF0AA}" destId="{0027EDA3-55A0-E84F-A29E-CE45E0817BD1}" srcOrd="1" destOrd="0" presId="urn:microsoft.com/office/officeart/2005/8/layout/orgChart1"/>
    <dgm:cxn modelId="{225B54D9-C084-0341-AD35-63F85271CDFA}" type="presParOf" srcId="{0027EDA3-55A0-E84F-A29E-CE45E0817BD1}" destId="{034779D4-24C7-6146-8A67-98C1B68E2894}" srcOrd="0" destOrd="0" presId="urn:microsoft.com/office/officeart/2005/8/layout/orgChart1"/>
    <dgm:cxn modelId="{17627731-C2A2-FD47-A2F5-6783C29DCD77}" type="presParOf" srcId="{0027EDA3-55A0-E84F-A29E-CE45E0817BD1}" destId="{DB013DAC-2887-6447-A959-AE9135AFE5A6}" srcOrd="1" destOrd="0" presId="urn:microsoft.com/office/officeart/2005/8/layout/orgChart1"/>
    <dgm:cxn modelId="{1D0BCE06-AE7E-EF43-9D00-6571B4EB468C}" type="presParOf" srcId="{DB013DAC-2887-6447-A959-AE9135AFE5A6}" destId="{727FD6FB-A152-2F41-80FE-0059BC39B6E6}" srcOrd="0" destOrd="0" presId="urn:microsoft.com/office/officeart/2005/8/layout/orgChart1"/>
    <dgm:cxn modelId="{2CC3BA9C-1CBF-AB49-89AA-EC764F508669}" type="presParOf" srcId="{727FD6FB-A152-2F41-80FE-0059BC39B6E6}" destId="{C404B380-A0EF-9241-993F-DCB1F57DCAC6}" srcOrd="0" destOrd="0" presId="urn:microsoft.com/office/officeart/2005/8/layout/orgChart1"/>
    <dgm:cxn modelId="{FE55BBAD-18A7-5947-932F-D16186FC2332}" type="presParOf" srcId="{727FD6FB-A152-2F41-80FE-0059BC39B6E6}" destId="{242955E6-595D-594D-9CE0-882F069C5471}" srcOrd="1" destOrd="0" presId="urn:microsoft.com/office/officeart/2005/8/layout/orgChart1"/>
    <dgm:cxn modelId="{BE08F68B-73E8-C646-A8FC-88AF34524E22}" type="presParOf" srcId="{DB013DAC-2887-6447-A959-AE9135AFE5A6}" destId="{FDD34221-0612-E848-8D55-A1C0623F9605}" srcOrd="1" destOrd="0" presId="urn:microsoft.com/office/officeart/2005/8/layout/orgChart1"/>
    <dgm:cxn modelId="{22DB6F24-A53D-8946-8F7B-58F46DA1A531}" type="presParOf" srcId="{DB013DAC-2887-6447-A959-AE9135AFE5A6}" destId="{B3A3C695-95B7-C644-A826-D57922F118AA}" srcOrd="2" destOrd="0" presId="urn:microsoft.com/office/officeart/2005/8/layout/orgChart1"/>
    <dgm:cxn modelId="{1425B793-AFAA-A049-B2CC-668903A7DFD6}" type="presParOf" srcId="{0027EDA3-55A0-E84F-A29E-CE45E0817BD1}" destId="{568F125D-CA12-8340-9EE9-A72D94EC8C90}" srcOrd="2" destOrd="0" presId="urn:microsoft.com/office/officeart/2005/8/layout/orgChart1"/>
    <dgm:cxn modelId="{263E864F-F15D-5F40-8CCF-675761E5A8EC}" type="presParOf" srcId="{0027EDA3-55A0-E84F-A29E-CE45E0817BD1}" destId="{91A628E4-C87D-F84D-8B19-1A6D4722B47B}" srcOrd="3" destOrd="0" presId="urn:microsoft.com/office/officeart/2005/8/layout/orgChart1"/>
    <dgm:cxn modelId="{D2F0788C-683D-F04C-BC38-B15E226E12C5}" type="presParOf" srcId="{91A628E4-C87D-F84D-8B19-1A6D4722B47B}" destId="{EF725DF5-E339-904E-BC6C-CB84F599950E}" srcOrd="0" destOrd="0" presId="urn:microsoft.com/office/officeart/2005/8/layout/orgChart1"/>
    <dgm:cxn modelId="{52043F30-E89B-264D-8C3B-1285D014BD5B}" type="presParOf" srcId="{EF725DF5-E339-904E-BC6C-CB84F599950E}" destId="{C5631709-4827-9641-BDE7-9B54B199DA26}" srcOrd="0" destOrd="0" presId="urn:microsoft.com/office/officeart/2005/8/layout/orgChart1"/>
    <dgm:cxn modelId="{9FFB35D0-90B5-9948-AFB8-7A8D020C0E87}" type="presParOf" srcId="{EF725DF5-E339-904E-BC6C-CB84F599950E}" destId="{F79072B5-02B5-E342-8096-ACCCC6527262}" srcOrd="1" destOrd="0" presId="urn:microsoft.com/office/officeart/2005/8/layout/orgChart1"/>
    <dgm:cxn modelId="{14ABCBBD-129F-154C-9331-65AFAE6F76EB}" type="presParOf" srcId="{91A628E4-C87D-F84D-8B19-1A6D4722B47B}" destId="{2023990E-5E88-9D42-B243-E7667EC2E883}" srcOrd="1" destOrd="0" presId="urn:microsoft.com/office/officeart/2005/8/layout/orgChart1"/>
    <dgm:cxn modelId="{2488F7AD-30C0-864A-9396-FE786792DEE0}" type="presParOf" srcId="{91A628E4-C87D-F84D-8B19-1A6D4722B47B}" destId="{E07C3CB5-A254-C34A-B9AC-F3DDFFFDF866}" srcOrd="2" destOrd="0" presId="urn:microsoft.com/office/officeart/2005/8/layout/orgChart1"/>
    <dgm:cxn modelId="{FF81AECA-272F-A74D-B846-E9E94E83C80D}" type="presParOf" srcId="{0027EDA3-55A0-E84F-A29E-CE45E0817BD1}" destId="{446077C1-E323-7145-AA78-8F4F2F7B6B44}" srcOrd="4" destOrd="0" presId="urn:microsoft.com/office/officeart/2005/8/layout/orgChart1"/>
    <dgm:cxn modelId="{568D6C40-ECB5-4D47-ABD9-0460EBE74421}" type="presParOf" srcId="{0027EDA3-55A0-E84F-A29E-CE45E0817BD1}" destId="{62C3BD1B-CA06-E348-BB75-8A3DC133EB72}" srcOrd="5" destOrd="0" presId="urn:microsoft.com/office/officeart/2005/8/layout/orgChart1"/>
    <dgm:cxn modelId="{236A90A3-4A21-8842-98E9-C2EAF4961DE0}" type="presParOf" srcId="{62C3BD1B-CA06-E348-BB75-8A3DC133EB72}" destId="{7A18D94A-38B5-3D44-9B73-6F0776083BD4}" srcOrd="0" destOrd="0" presId="urn:microsoft.com/office/officeart/2005/8/layout/orgChart1"/>
    <dgm:cxn modelId="{2C31DE33-3161-D249-A5BC-1B0E495D4833}" type="presParOf" srcId="{7A18D94A-38B5-3D44-9B73-6F0776083BD4}" destId="{29FC8714-2AD3-2743-96DF-1A7B0E824122}" srcOrd="0" destOrd="0" presId="urn:microsoft.com/office/officeart/2005/8/layout/orgChart1"/>
    <dgm:cxn modelId="{6979004E-597B-304E-8AF3-5F707AE7FEF3}" type="presParOf" srcId="{7A18D94A-38B5-3D44-9B73-6F0776083BD4}" destId="{2CE1BC11-9342-E045-8489-AB78375541E4}" srcOrd="1" destOrd="0" presId="urn:microsoft.com/office/officeart/2005/8/layout/orgChart1"/>
    <dgm:cxn modelId="{2B5B0813-B11F-4648-94EF-F69A46749287}" type="presParOf" srcId="{62C3BD1B-CA06-E348-BB75-8A3DC133EB72}" destId="{AE71F7FD-09EA-9E48-8A98-A49CF57EAAC4}" srcOrd="1" destOrd="0" presId="urn:microsoft.com/office/officeart/2005/8/layout/orgChart1"/>
    <dgm:cxn modelId="{8BB7CFF7-3A4F-C348-9E2B-8F7CF8235080}" type="presParOf" srcId="{62C3BD1B-CA06-E348-BB75-8A3DC133EB72}" destId="{7646E556-449E-6344-AC80-5A7C89310FA8}" srcOrd="2" destOrd="0" presId="urn:microsoft.com/office/officeart/2005/8/layout/orgChart1"/>
    <dgm:cxn modelId="{EE8FC0D0-8535-BA44-93B1-40E3C8CABADE}" type="presParOf" srcId="{0027EDA3-55A0-E84F-A29E-CE45E0817BD1}" destId="{2840B4F2-6DDF-7F4C-8490-D416BF83AE56}" srcOrd="6" destOrd="0" presId="urn:microsoft.com/office/officeart/2005/8/layout/orgChart1"/>
    <dgm:cxn modelId="{01300C65-E19C-D247-9C12-AEE21CE5CAF5}" type="presParOf" srcId="{0027EDA3-55A0-E84F-A29E-CE45E0817BD1}" destId="{A905AF32-617C-0540-9F0A-73CC9C4988B3}" srcOrd="7" destOrd="0" presId="urn:microsoft.com/office/officeart/2005/8/layout/orgChart1"/>
    <dgm:cxn modelId="{3C2F893A-1E6C-5B40-87E0-0A09F60B3404}" type="presParOf" srcId="{A905AF32-617C-0540-9F0A-73CC9C4988B3}" destId="{4F2E7D8B-376C-6849-B6CE-D6B1C2A59374}" srcOrd="0" destOrd="0" presId="urn:microsoft.com/office/officeart/2005/8/layout/orgChart1"/>
    <dgm:cxn modelId="{0C3ABC4A-E1A0-5641-B448-7AB87831B0CC}" type="presParOf" srcId="{4F2E7D8B-376C-6849-B6CE-D6B1C2A59374}" destId="{298D0713-90FA-F144-9893-14C658AA4C68}" srcOrd="0" destOrd="0" presId="urn:microsoft.com/office/officeart/2005/8/layout/orgChart1"/>
    <dgm:cxn modelId="{17C36159-B902-AC4C-B805-8625B001DFF5}" type="presParOf" srcId="{4F2E7D8B-376C-6849-B6CE-D6B1C2A59374}" destId="{878E58AA-445C-E648-87F1-35D3841DDDEA}" srcOrd="1" destOrd="0" presId="urn:microsoft.com/office/officeart/2005/8/layout/orgChart1"/>
    <dgm:cxn modelId="{95F6D11C-8A0E-704C-A45F-0753D59EDD16}" type="presParOf" srcId="{A905AF32-617C-0540-9F0A-73CC9C4988B3}" destId="{EFC5258D-784A-0049-A23A-3893AC042235}" srcOrd="1" destOrd="0" presId="urn:microsoft.com/office/officeart/2005/8/layout/orgChart1"/>
    <dgm:cxn modelId="{51E80A7D-D1D8-E244-898D-2D0BA3FC6774}" type="presParOf" srcId="{A905AF32-617C-0540-9F0A-73CC9C4988B3}" destId="{242344E1-9EFE-554A-A1A9-9078D0CDFD89}" srcOrd="2" destOrd="0" presId="urn:microsoft.com/office/officeart/2005/8/layout/orgChart1"/>
    <dgm:cxn modelId="{721F867D-7FA1-9941-A4F6-5B179FDC994D}" type="presParOf" srcId="{0027EDA3-55A0-E84F-A29E-CE45E0817BD1}" destId="{088361F2-0277-2A4C-B054-FC111978BEE3}" srcOrd="8" destOrd="0" presId="urn:microsoft.com/office/officeart/2005/8/layout/orgChart1"/>
    <dgm:cxn modelId="{07A59E04-1954-6642-9381-E66901F23FEF}" type="presParOf" srcId="{0027EDA3-55A0-E84F-A29E-CE45E0817BD1}" destId="{51EEBA38-E8A1-E747-823F-03CEA648E165}" srcOrd="9" destOrd="0" presId="urn:microsoft.com/office/officeart/2005/8/layout/orgChart1"/>
    <dgm:cxn modelId="{E9FE5A03-EA7D-754B-B851-32E28A313EDC}" type="presParOf" srcId="{51EEBA38-E8A1-E747-823F-03CEA648E165}" destId="{BB6FD674-B1BC-6448-A75D-DEEC6E73C4EF}" srcOrd="0" destOrd="0" presId="urn:microsoft.com/office/officeart/2005/8/layout/orgChart1"/>
    <dgm:cxn modelId="{D187D5B8-1FDB-8746-AAB4-B495C3D29EFE}" type="presParOf" srcId="{BB6FD674-B1BC-6448-A75D-DEEC6E73C4EF}" destId="{970037F0-7EC3-1C4E-8667-8F6F620ECA69}" srcOrd="0" destOrd="0" presId="urn:microsoft.com/office/officeart/2005/8/layout/orgChart1"/>
    <dgm:cxn modelId="{46EF5DE5-0716-EA47-83AA-D7294E0A0CD9}" type="presParOf" srcId="{BB6FD674-B1BC-6448-A75D-DEEC6E73C4EF}" destId="{6829E210-A78F-B141-9529-BC98C3231C65}" srcOrd="1" destOrd="0" presId="urn:microsoft.com/office/officeart/2005/8/layout/orgChart1"/>
    <dgm:cxn modelId="{98BA4772-CA78-7E46-B3C1-ED714F7EAEAA}" type="presParOf" srcId="{51EEBA38-E8A1-E747-823F-03CEA648E165}" destId="{DBCCFB04-9B64-3A40-AC9E-450A1E4B1570}" srcOrd="1" destOrd="0" presId="urn:microsoft.com/office/officeart/2005/8/layout/orgChart1"/>
    <dgm:cxn modelId="{5E839624-4A7C-FC49-932B-2C172EC29686}" type="presParOf" srcId="{51EEBA38-E8A1-E747-823F-03CEA648E165}" destId="{F2671C6D-B9E9-1244-9CAB-9DAD47C0D843}" srcOrd="2" destOrd="0" presId="urn:microsoft.com/office/officeart/2005/8/layout/orgChart1"/>
    <dgm:cxn modelId="{81F759E5-D9C5-FD4C-B9C5-063C5AC4AF69}" type="presParOf" srcId="{2EDF438C-2B5C-DC40-B526-EB1191EBF0AA}" destId="{F2DA718F-F9C2-2847-883D-DDEA0A069354}" srcOrd="2" destOrd="0" presId="urn:microsoft.com/office/officeart/2005/8/layout/orgChart1"/>
    <dgm:cxn modelId="{41EE7E63-C2EE-2A49-9B8F-20314213CFAE}" type="presParOf" srcId="{6181527F-98F2-0B44-9675-E148993E5177}" destId="{32074150-694E-E24C-9CE1-25B99B6251C2}" srcOrd="2" destOrd="0" presId="urn:microsoft.com/office/officeart/2005/8/layout/orgChart1"/>
    <dgm:cxn modelId="{BDE49346-3AA5-4749-B48D-EC3DD71804C7}" type="presParOf" srcId="{A6A4D636-7850-4B49-8147-5BDCCFDC356E}" destId="{1330FCBE-22AC-B94B-AD62-DC1D05757A0C}" srcOrd="2" destOrd="0" presId="urn:microsoft.com/office/officeart/2005/8/layout/orgChart1"/>
    <dgm:cxn modelId="{1D34B22D-E72A-AC4E-8366-4473736584F8}" type="presParOf" srcId="{A6A4D636-7850-4B49-8147-5BDCCFDC356E}" destId="{5EEBC983-C4E4-754D-9A71-4431A2BCFBFA}" srcOrd="3" destOrd="0" presId="urn:microsoft.com/office/officeart/2005/8/layout/orgChart1"/>
    <dgm:cxn modelId="{CEB3C6C8-F94C-984B-BB3F-622836396E66}" type="presParOf" srcId="{5EEBC983-C4E4-754D-9A71-4431A2BCFBFA}" destId="{9FB9039E-3A57-6044-9A74-102CA4C72F83}" srcOrd="0" destOrd="0" presId="urn:microsoft.com/office/officeart/2005/8/layout/orgChart1"/>
    <dgm:cxn modelId="{A429207D-749E-5844-B77E-B017F848A746}" type="presParOf" srcId="{9FB9039E-3A57-6044-9A74-102CA4C72F83}" destId="{EA6DDA6A-F174-E141-AB26-EE9D7B44A894}" srcOrd="0" destOrd="0" presId="urn:microsoft.com/office/officeart/2005/8/layout/orgChart1"/>
    <dgm:cxn modelId="{545E73C7-26F0-644E-B013-E6680A7BF5F2}" type="presParOf" srcId="{9FB9039E-3A57-6044-9A74-102CA4C72F83}" destId="{038B62EE-5A27-A343-B942-1BECE173968D}" srcOrd="1" destOrd="0" presId="urn:microsoft.com/office/officeart/2005/8/layout/orgChart1"/>
    <dgm:cxn modelId="{15D049E5-B856-0146-899F-1B0A405C9F83}" type="presParOf" srcId="{5EEBC983-C4E4-754D-9A71-4431A2BCFBFA}" destId="{6DAACF4D-24AB-5B4F-9C1A-D84366B26F1A}" srcOrd="1" destOrd="0" presId="urn:microsoft.com/office/officeart/2005/8/layout/orgChart1"/>
    <dgm:cxn modelId="{27BC0142-DAC8-6A4A-839E-8D141AA232D2}" type="presParOf" srcId="{6DAACF4D-24AB-5B4F-9C1A-D84366B26F1A}" destId="{5B91C1A1-519A-A744-B72C-D1D5EFE62F85}" srcOrd="0" destOrd="0" presId="urn:microsoft.com/office/officeart/2005/8/layout/orgChart1"/>
    <dgm:cxn modelId="{68EC0E9A-DE33-DB4E-93DC-AAAFB1AB52D9}" type="presParOf" srcId="{6DAACF4D-24AB-5B4F-9C1A-D84366B26F1A}" destId="{F9E56B94-E641-7447-9BF9-F683A929D0CE}" srcOrd="1" destOrd="0" presId="urn:microsoft.com/office/officeart/2005/8/layout/orgChart1"/>
    <dgm:cxn modelId="{6C0ABA06-0003-CB43-8055-C11E00CC6179}" type="presParOf" srcId="{F9E56B94-E641-7447-9BF9-F683A929D0CE}" destId="{EBDD6A9C-D032-1747-9BFB-5F374DFBB2CC}" srcOrd="0" destOrd="0" presId="urn:microsoft.com/office/officeart/2005/8/layout/orgChart1"/>
    <dgm:cxn modelId="{12A2360E-1E58-6C4C-A8C4-AD896EF749B7}" type="presParOf" srcId="{EBDD6A9C-D032-1747-9BFB-5F374DFBB2CC}" destId="{8FB3F9D0-4463-DE42-B3C9-61488ED71060}" srcOrd="0" destOrd="0" presId="urn:microsoft.com/office/officeart/2005/8/layout/orgChart1"/>
    <dgm:cxn modelId="{E1CAD30D-05A0-5840-9AA7-07DC0DFB65E3}" type="presParOf" srcId="{EBDD6A9C-D032-1747-9BFB-5F374DFBB2CC}" destId="{B7748FFB-C417-814E-AF81-FE1165518CFD}" srcOrd="1" destOrd="0" presId="urn:microsoft.com/office/officeart/2005/8/layout/orgChart1"/>
    <dgm:cxn modelId="{43A80D26-C513-E645-86E2-FAA9AC216012}" type="presParOf" srcId="{F9E56B94-E641-7447-9BF9-F683A929D0CE}" destId="{94F8F68D-1F03-A349-B9BF-28628C770DBE}" srcOrd="1" destOrd="0" presId="urn:microsoft.com/office/officeart/2005/8/layout/orgChart1"/>
    <dgm:cxn modelId="{7A6F8103-3A17-BA49-967E-206BFECFDFBC}" type="presParOf" srcId="{94F8F68D-1F03-A349-B9BF-28628C770DBE}" destId="{DF829203-F272-F547-BCB6-3E6799D5BA6E}" srcOrd="0" destOrd="0" presId="urn:microsoft.com/office/officeart/2005/8/layout/orgChart1"/>
    <dgm:cxn modelId="{AD26F4EC-E795-004D-8C10-E8068E12CC90}" type="presParOf" srcId="{94F8F68D-1F03-A349-B9BF-28628C770DBE}" destId="{4994A609-D7D2-8F44-961C-B74968D31867}" srcOrd="1" destOrd="0" presId="urn:microsoft.com/office/officeart/2005/8/layout/orgChart1"/>
    <dgm:cxn modelId="{9495C5D3-8349-F74B-93DF-D87383D6B08D}" type="presParOf" srcId="{4994A609-D7D2-8F44-961C-B74968D31867}" destId="{504D6C2D-1A89-FC4C-AF53-7BC2AFB655A6}" srcOrd="0" destOrd="0" presId="urn:microsoft.com/office/officeart/2005/8/layout/orgChart1"/>
    <dgm:cxn modelId="{C4A516CB-F12C-9F4E-AC89-C097B1EA0E2E}" type="presParOf" srcId="{504D6C2D-1A89-FC4C-AF53-7BC2AFB655A6}" destId="{DF1C9A14-8ADA-954A-9DC0-043A29D1DAF6}" srcOrd="0" destOrd="0" presId="urn:microsoft.com/office/officeart/2005/8/layout/orgChart1"/>
    <dgm:cxn modelId="{E6FE5DC0-FCB5-F347-AD48-BD3DF8978FD2}" type="presParOf" srcId="{504D6C2D-1A89-FC4C-AF53-7BC2AFB655A6}" destId="{050697CB-5E6F-3F46-9802-68525B83CC3D}" srcOrd="1" destOrd="0" presId="urn:microsoft.com/office/officeart/2005/8/layout/orgChart1"/>
    <dgm:cxn modelId="{0499E1A8-C7BE-A440-BDD0-F302E6C55C37}" type="presParOf" srcId="{4994A609-D7D2-8F44-961C-B74968D31867}" destId="{06817F80-C204-FA45-A62D-BD209E9FD5F9}" srcOrd="1" destOrd="0" presId="urn:microsoft.com/office/officeart/2005/8/layout/orgChart1"/>
    <dgm:cxn modelId="{7684D0B9-F841-8E4B-BA90-38F5944C778D}" type="presParOf" srcId="{4994A609-D7D2-8F44-961C-B74968D31867}" destId="{A1BBDA83-B624-4541-9684-C271D6CBACA2}" srcOrd="2" destOrd="0" presId="urn:microsoft.com/office/officeart/2005/8/layout/orgChart1"/>
    <dgm:cxn modelId="{80A585C2-FB00-E446-97D6-FC7E175E0503}" type="presParOf" srcId="{94F8F68D-1F03-A349-B9BF-28628C770DBE}" destId="{ECC0F1C9-1841-3D42-AA6D-2929913BE20F}" srcOrd="2" destOrd="0" presId="urn:microsoft.com/office/officeart/2005/8/layout/orgChart1"/>
    <dgm:cxn modelId="{6BBDED12-0542-3348-A930-218B9406847B}" type="presParOf" srcId="{94F8F68D-1F03-A349-B9BF-28628C770DBE}" destId="{8C1CC020-8AF0-0E47-BAFF-C0312DD2A1E5}" srcOrd="3" destOrd="0" presId="urn:microsoft.com/office/officeart/2005/8/layout/orgChart1"/>
    <dgm:cxn modelId="{45C93EDD-6269-8042-B547-11580F26C265}" type="presParOf" srcId="{8C1CC020-8AF0-0E47-BAFF-C0312DD2A1E5}" destId="{819DCA10-FE83-A749-A717-D7B564C02139}" srcOrd="0" destOrd="0" presId="urn:microsoft.com/office/officeart/2005/8/layout/orgChart1"/>
    <dgm:cxn modelId="{7A426178-37EC-324E-BDF8-8E2FF17C6DA2}" type="presParOf" srcId="{819DCA10-FE83-A749-A717-D7B564C02139}" destId="{859F37C3-9514-1544-B512-16B3446593BD}" srcOrd="0" destOrd="0" presId="urn:microsoft.com/office/officeart/2005/8/layout/orgChart1"/>
    <dgm:cxn modelId="{6FDCC41E-2DC3-114F-B042-D8E1302318F8}" type="presParOf" srcId="{819DCA10-FE83-A749-A717-D7B564C02139}" destId="{E042AC71-6DCE-F649-B8BB-337C11519B7C}" srcOrd="1" destOrd="0" presId="urn:microsoft.com/office/officeart/2005/8/layout/orgChart1"/>
    <dgm:cxn modelId="{9429A593-C851-F348-A005-F21693EA8635}" type="presParOf" srcId="{8C1CC020-8AF0-0E47-BAFF-C0312DD2A1E5}" destId="{129E6808-1EB6-4D46-BB0E-DD3966FDF351}" srcOrd="1" destOrd="0" presId="urn:microsoft.com/office/officeart/2005/8/layout/orgChart1"/>
    <dgm:cxn modelId="{5A60FC83-7C24-8442-85C8-72CFCB0AA404}" type="presParOf" srcId="{8C1CC020-8AF0-0E47-BAFF-C0312DD2A1E5}" destId="{07C58791-20F6-A643-B63E-FA1ED111E35B}" srcOrd="2" destOrd="0" presId="urn:microsoft.com/office/officeart/2005/8/layout/orgChart1"/>
    <dgm:cxn modelId="{E0357D9D-8387-944B-A642-0045A50721D8}" type="presParOf" srcId="{94F8F68D-1F03-A349-B9BF-28628C770DBE}" destId="{A8464B52-3A24-3949-B758-E621B5FABAF2}" srcOrd="4" destOrd="0" presId="urn:microsoft.com/office/officeart/2005/8/layout/orgChart1"/>
    <dgm:cxn modelId="{19FA2C10-D93C-2344-B176-D6B8768A4DAC}" type="presParOf" srcId="{94F8F68D-1F03-A349-B9BF-28628C770DBE}" destId="{D2C6F776-A305-F646-B237-2C312D551955}" srcOrd="5" destOrd="0" presId="urn:microsoft.com/office/officeart/2005/8/layout/orgChart1"/>
    <dgm:cxn modelId="{32FDF778-9D82-9B47-B87B-5AB8EE7D78CB}" type="presParOf" srcId="{D2C6F776-A305-F646-B237-2C312D551955}" destId="{960251ED-B87A-7540-B7D8-968C819BC673}" srcOrd="0" destOrd="0" presId="urn:microsoft.com/office/officeart/2005/8/layout/orgChart1"/>
    <dgm:cxn modelId="{5C96C9B0-6B83-714A-9967-AA1853C8CFD6}" type="presParOf" srcId="{960251ED-B87A-7540-B7D8-968C819BC673}" destId="{FA4EAD41-5E92-0B4E-A5FB-2458ABA82467}" srcOrd="0" destOrd="0" presId="urn:microsoft.com/office/officeart/2005/8/layout/orgChart1"/>
    <dgm:cxn modelId="{1E05F4DB-3552-F841-8383-491650B16F39}" type="presParOf" srcId="{960251ED-B87A-7540-B7D8-968C819BC673}" destId="{23B5E90B-FA32-4347-97E6-D81196BF3F5C}" srcOrd="1" destOrd="0" presId="urn:microsoft.com/office/officeart/2005/8/layout/orgChart1"/>
    <dgm:cxn modelId="{0E55A697-CEB6-6D42-9600-EC729012BA62}" type="presParOf" srcId="{D2C6F776-A305-F646-B237-2C312D551955}" destId="{983706AD-560E-8044-BF94-618052BD6986}" srcOrd="1" destOrd="0" presId="urn:microsoft.com/office/officeart/2005/8/layout/orgChart1"/>
    <dgm:cxn modelId="{053AA1C4-7FEA-CD41-8965-9BF07CE7E45F}" type="presParOf" srcId="{D2C6F776-A305-F646-B237-2C312D551955}" destId="{014B902E-48CD-8E44-98A1-BC89337E15A8}" srcOrd="2" destOrd="0" presId="urn:microsoft.com/office/officeart/2005/8/layout/orgChart1"/>
    <dgm:cxn modelId="{FFDEB05D-7094-F54F-8B4A-16CDB39F43EB}" type="presParOf" srcId="{94F8F68D-1F03-A349-B9BF-28628C770DBE}" destId="{2A2486E7-F848-3340-AC70-791CFC0F3B63}" srcOrd="6" destOrd="0" presId="urn:microsoft.com/office/officeart/2005/8/layout/orgChart1"/>
    <dgm:cxn modelId="{68926740-E890-5F47-8FA1-169088B13774}" type="presParOf" srcId="{94F8F68D-1F03-A349-B9BF-28628C770DBE}" destId="{DA15E17B-E611-E142-9881-EC0F8C35D683}" srcOrd="7" destOrd="0" presId="urn:microsoft.com/office/officeart/2005/8/layout/orgChart1"/>
    <dgm:cxn modelId="{5AFF59F6-ED9D-7845-84E4-C25006D3770E}" type="presParOf" srcId="{DA15E17B-E611-E142-9881-EC0F8C35D683}" destId="{26DDBAD4-F3E0-414B-91C1-073C49789B58}" srcOrd="0" destOrd="0" presId="urn:microsoft.com/office/officeart/2005/8/layout/orgChart1"/>
    <dgm:cxn modelId="{7156269E-CDD4-E847-B96C-94B27CFA3FEF}" type="presParOf" srcId="{26DDBAD4-F3E0-414B-91C1-073C49789B58}" destId="{DAEB3BB2-368E-B448-8475-15156ABDC0C9}" srcOrd="0" destOrd="0" presId="urn:microsoft.com/office/officeart/2005/8/layout/orgChart1"/>
    <dgm:cxn modelId="{E4C92F48-3965-8140-B7DF-AFD74ECF1656}" type="presParOf" srcId="{26DDBAD4-F3E0-414B-91C1-073C49789B58}" destId="{E631809A-8FE2-ED4B-B57B-E43285AB1809}" srcOrd="1" destOrd="0" presId="urn:microsoft.com/office/officeart/2005/8/layout/orgChart1"/>
    <dgm:cxn modelId="{E34E5E1B-8A8B-D948-A49C-8ACB7B75D3E4}" type="presParOf" srcId="{DA15E17B-E611-E142-9881-EC0F8C35D683}" destId="{B8AB7810-16BA-654D-A923-07753A0E0A5E}" srcOrd="1" destOrd="0" presId="urn:microsoft.com/office/officeart/2005/8/layout/orgChart1"/>
    <dgm:cxn modelId="{464AAA16-4BBB-3A44-8FA0-FE83A93AC2FD}" type="presParOf" srcId="{DA15E17B-E611-E142-9881-EC0F8C35D683}" destId="{62DFA622-9919-7647-A6A4-83A62643A3C2}" srcOrd="2" destOrd="0" presId="urn:microsoft.com/office/officeart/2005/8/layout/orgChart1"/>
    <dgm:cxn modelId="{7A4A44AF-0B68-5448-97EE-C36BC1D52841}" type="presParOf" srcId="{94F8F68D-1F03-A349-B9BF-28628C770DBE}" destId="{ABEA74F6-6CCB-0842-BD74-A3D568AE4536}" srcOrd="8" destOrd="0" presId="urn:microsoft.com/office/officeart/2005/8/layout/orgChart1"/>
    <dgm:cxn modelId="{122288BD-2CCA-AC42-909D-B62B7B6D5086}" type="presParOf" srcId="{94F8F68D-1F03-A349-B9BF-28628C770DBE}" destId="{E7EDDB7C-06A1-8343-9EA0-4045E448B2EF}" srcOrd="9" destOrd="0" presId="urn:microsoft.com/office/officeart/2005/8/layout/orgChart1"/>
    <dgm:cxn modelId="{A7A2599A-61B1-5740-992F-BEBBB6253988}" type="presParOf" srcId="{E7EDDB7C-06A1-8343-9EA0-4045E448B2EF}" destId="{CB45346B-1139-F148-BF3F-291EB90092CC}" srcOrd="0" destOrd="0" presId="urn:microsoft.com/office/officeart/2005/8/layout/orgChart1"/>
    <dgm:cxn modelId="{C424C53A-877E-654C-A498-19F2977BBCA4}" type="presParOf" srcId="{CB45346B-1139-F148-BF3F-291EB90092CC}" destId="{005E81EB-CDE0-2146-B5A6-C54F8ECC0487}" srcOrd="0" destOrd="0" presId="urn:microsoft.com/office/officeart/2005/8/layout/orgChart1"/>
    <dgm:cxn modelId="{D858BC29-D8DF-EC48-B312-D222DCFA553B}" type="presParOf" srcId="{CB45346B-1139-F148-BF3F-291EB90092CC}" destId="{32085E8E-2588-F641-9B87-668C2FF4F7FE}" srcOrd="1" destOrd="0" presId="urn:microsoft.com/office/officeart/2005/8/layout/orgChart1"/>
    <dgm:cxn modelId="{C1BB49C6-FA9E-944F-B4C3-CABD1264F820}" type="presParOf" srcId="{E7EDDB7C-06A1-8343-9EA0-4045E448B2EF}" destId="{6A49AD08-81D6-4A4A-931D-B74F70872FDA}" srcOrd="1" destOrd="0" presId="urn:microsoft.com/office/officeart/2005/8/layout/orgChart1"/>
    <dgm:cxn modelId="{3696B138-F555-A94F-BB3B-B0BDDDB3CE7B}" type="presParOf" srcId="{E7EDDB7C-06A1-8343-9EA0-4045E448B2EF}" destId="{910BA943-DA28-C546-816E-17A0D467CAF9}" srcOrd="2" destOrd="0" presId="urn:microsoft.com/office/officeart/2005/8/layout/orgChart1"/>
    <dgm:cxn modelId="{88E338DD-B6BC-DF42-8A03-3CCF1F753C34}" type="presParOf" srcId="{94F8F68D-1F03-A349-B9BF-28628C770DBE}" destId="{BA24CD22-E364-8F48-8BB6-F87662874930}" srcOrd="10" destOrd="0" presId="urn:microsoft.com/office/officeart/2005/8/layout/orgChart1"/>
    <dgm:cxn modelId="{12A4B916-66C9-454B-81DB-F57C88EE4A7A}" type="presParOf" srcId="{94F8F68D-1F03-A349-B9BF-28628C770DBE}" destId="{BC2E5AAE-858A-4B42-B7BF-3151B3341184}" srcOrd="11" destOrd="0" presId="urn:microsoft.com/office/officeart/2005/8/layout/orgChart1"/>
    <dgm:cxn modelId="{C072EEBE-765C-2F49-8D60-07245ADDC3D0}" type="presParOf" srcId="{BC2E5AAE-858A-4B42-B7BF-3151B3341184}" destId="{992AD19D-3A18-F049-A1BB-1CC0B6F03D66}" srcOrd="0" destOrd="0" presId="urn:microsoft.com/office/officeart/2005/8/layout/orgChart1"/>
    <dgm:cxn modelId="{9108D87A-AE6E-9341-AD94-415E3E1AE463}" type="presParOf" srcId="{992AD19D-3A18-F049-A1BB-1CC0B6F03D66}" destId="{1EA978DA-FEB1-2740-B7EC-8B36457DBF4D}" srcOrd="0" destOrd="0" presId="urn:microsoft.com/office/officeart/2005/8/layout/orgChart1"/>
    <dgm:cxn modelId="{2D6AEC56-7178-A44F-9771-63DCF3C1289D}" type="presParOf" srcId="{992AD19D-3A18-F049-A1BB-1CC0B6F03D66}" destId="{1DE4CAE9-780E-B349-B6BD-AC0CFB31A495}" srcOrd="1" destOrd="0" presId="urn:microsoft.com/office/officeart/2005/8/layout/orgChart1"/>
    <dgm:cxn modelId="{CD430798-A5B9-2C4D-9EE7-047D20DF56CE}" type="presParOf" srcId="{BC2E5AAE-858A-4B42-B7BF-3151B3341184}" destId="{B8A8581E-0718-8847-9DA4-D1380E3C07C0}" srcOrd="1" destOrd="0" presId="urn:microsoft.com/office/officeart/2005/8/layout/orgChart1"/>
    <dgm:cxn modelId="{C6D2C02B-19C8-9B4F-BC04-3AA41A380504}" type="presParOf" srcId="{BC2E5AAE-858A-4B42-B7BF-3151B3341184}" destId="{702EC0BF-EA0B-2040-B99B-967887273598}" srcOrd="2" destOrd="0" presId="urn:microsoft.com/office/officeart/2005/8/layout/orgChart1"/>
    <dgm:cxn modelId="{CF8402C5-F3AC-4144-B43F-1190CF95269D}" type="presParOf" srcId="{94F8F68D-1F03-A349-B9BF-28628C770DBE}" destId="{C43E670B-3E15-5746-A82E-567FA36C42A0}" srcOrd="12" destOrd="0" presId="urn:microsoft.com/office/officeart/2005/8/layout/orgChart1"/>
    <dgm:cxn modelId="{BADC9F4E-DBC2-D044-B44F-64107A9F3651}" type="presParOf" srcId="{94F8F68D-1F03-A349-B9BF-28628C770DBE}" destId="{3742F11E-B878-994D-BAC2-9A1FA4AEE808}" srcOrd="13" destOrd="0" presId="urn:microsoft.com/office/officeart/2005/8/layout/orgChart1"/>
    <dgm:cxn modelId="{D0FF88E9-3466-1942-8EE1-487AD0956533}" type="presParOf" srcId="{3742F11E-B878-994D-BAC2-9A1FA4AEE808}" destId="{5E7DE9B9-546D-4642-BD61-9EB65DFF0181}" srcOrd="0" destOrd="0" presId="urn:microsoft.com/office/officeart/2005/8/layout/orgChart1"/>
    <dgm:cxn modelId="{A2E0D4E3-3460-B74A-BC9C-6493D79E3605}" type="presParOf" srcId="{5E7DE9B9-546D-4642-BD61-9EB65DFF0181}" destId="{FAD29884-1AFA-1040-A813-429FD45AF23F}" srcOrd="0" destOrd="0" presId="urn:microsoft.com/office/officeart/2005/8/layout/orgChart1"/>
    <dgm:cxn modelId="{E42CFBD3-D24A-294E-ADDE-11A158122F06}" type="presParOf" srcId="{5E7DE9B9-546D-4642-BD61-9EB65DFF0181}" destId="{A4E8C522-59E3-FA47-AC6E-D40293D7FEA0}" srcOrd="1" destOrd="0" presId="urn:microsoft.com/office/officeart/2005/8/layout/orgChart1"/>
    <dgm:cxn modelId="{AEDF525F-13DC-864F-A095-894A7FD7C7AC}" type="presParOf" srcId="{3742F11E-B878-994D-BAC2-9A1FA4AEE808}" destId="{C2D6EFA0-B3C3-F741-A6FB-C40BB5A12943}" srcOrd="1" destOrd="0" presId="urn:microsoft.com/office/officeart/2005/8/layout/orgChart1"/>
    <dgm:cxn modelId="{CA40B6A2-62CA-804C-9DCF-FE560BF692EA}" type="presParOf" srcId="{3742F11E-B878-994D-BAC2-9A1FA4AEE808}" destId="{5883B9CA-F894-0145-A0D8-D4AEC93A12FF}" srcOrd="2" destOrd="0" presId="urn:microsoft.com/office/officeart/2005/8/layout/orgChart1"/>
    <dgm:cxn modelId="{9D97BF3B-97F8-0A47-98CA-064E19C41AA8}" type="presParOf" srcId="{94F8F68D-1F03-A349-B9BF-28628C770DBE}" destId="{0E1EB96F-E0A8-864D-9A58-58082E83314A}" srcOrd="14" destOrd="0" presId="urn:microsoft.com/office/officeart/2005/8/layout/orgChart1"/>
    <dgm:cxn modelId="{0A57B2A1-CC16-0549-A1CF-1C53C96C5687}" type="presParOf" srcId="{94F8F68D-1F03-A349-B9BF-28628C770DBE}" destId="{61F841B2-7397-9149-BD44-7ABE9D21BDF4}" srcOrd="15" destOrd="0" presId="urn:microsoft.com/office/officeart/2005/8/layout/orgChart1"/>
    <dgm:cxn modelId="{D1FA8C73-1057-EB4C-93DD-A5405196CA66}" type="presParOf" srcId="{61F841B2-7397-9149-BD44-7ABE9D21BDF4}" destId="{DE59BAF2-40B9-5143-B8A6-E017CE9BA461}" srcOrd="0" destOrd="0" presId="urn:microsoft.com/office/officeart/2005/8/layout/orgChart1"/>
    <dgm:cxn modelId="{5D55996E-DBA6-C54D-8ABC-CB903B1DCE0D}" type="presParOf" srcId="{DE59BAF2-40B9-5143-B8A6-E017CE9BA461}" destId="{7216CFC0-4DBF-644F-9A7B-D5CB9607E484}" srcOrd="0" destOrd="0" presId="urn:microsoft.com/office/officeart/2005/8/layout/orgChart1"/>
    <dgm:cxn modelId="{D8E62502-A169-B441-A363-12B9020DEC1A}" type="presParOf" srcId="{DE59BAF2-40B9-5143-B8A6-E017CE9BA461}" destId="{25D1D9D3-C583-1D4A-9922-995066D389C4}" srcOrd="1" destOrd="0" presId="urn:microsoft.com/office/officeart/2005/8/layout/orgChart1"/>
    <dgm:cxn modelId="{605D8418-DA82-204D-91B2-63041280EED8}" type="presParOf" srcId="{61F841B2-7397-9149-BD44-7ABE9D21BDF4}" destId="{98E73042-EEBD-BA46-9266-7B5318A64A66}" srcOrd="1" destOrd="0" presId="urn:microsoft.com/office/officeart/2005/8/layout/orgChart1"/>
    <dgm:cxn modelId="{425E4400-0B19-A14B-80A9-D50D1BFCE0B6}" type="presParOf" srcId="{61F841B2-7397-9149-BD44-7ABE9D21BDF4}" destId="{688ECE14-1648-3F47-921C-500CCB32E02D}" srcOrd="2" destOrd="0" presId="urn:microsoft.com/office/officeart/2005/8/layout/orgChart1"/>
    <dgm:cxn modelId="{0CA38C3C-9E25-564F-87EF-C117C14E1890}" type="presParOf" srcId="{94F8F68D-1F03-A349-B9BF-28628C770DBE}" destId="{7D97550C-4695-CE44-B88A-503E4AD65A61}" srcOrd="16" destOrd="0" presId="urn:microsoft.com/office/officeart/2005/8/layout/orgChart1"/>
    <dgm:cxn modelId="{8A602226-01D1-2F4D-A302-DC43F43E9E56}" type="presParOf" srcId="{94F8F68D-1F03-A349-B9BF-28628C770DBE}" destId="{3F01153E-9AA4-814C-BA57-DDBB669B6070}" srcOrd="17" destOrd="0" presId="urn:microsoft.com/office/officeart/2005/8/layout/orgChart1"/>
    <dgm:cxn modelId="{8CD2A346-F329-264C-ADB8-B4C9C4D9B523}" type="presParOf" srcId="{3F01153E-9AA4-814C-BA57-DDBB669B6070}" destId="{251C7080-7D84-E34F-A1B8-761BC71F5AB4}" srcOrd="0" destOrd="0" presId="urn:microsoft.com/office/officeart/2005/8/layout/orgChart1"/>
    <dgm:cxn modelId="{632B30AD-4F02-E944-9FE4-CC98673FAE83}" type="presParOf" srcId="{251C7080-7D84-E34F-A1B8-761BC71F5AB4}" destId="{3D2FAC63-408B-284E-8F4E-1F32C82A9BAF}" srcOrd="0" destOrd="0" presId="urn:microsoft.com/office/officeart/2005/8/layout/orgChart1"/>
    <dgm:cxn modelId="{44F0358A-23D8-1048-94A0-76073FC4AF74}" type="presParOf" srcId="{251C7080-7D84-E34F-A1B8-761BC71F5AB4}" destId="{86508CBB-E79F-E546-9E93-65AD034840AD}" srcOrd="1" destOrd="0" presId="urn:microsoft.com/office/officeart/2005/8/layout/orgChart1"/>
    <dgm:cxn modelId="{4A214D15-0607-D540-AE57-131ECD051E2E}" type="presParOf" srcId="{3F01153E-9AA4-814C-BA57-DDBB669B6070}" destId="{D1541781-91F4-054A-AFC4-2E05BC73DA47}" srcOrd="1" destOrd="0" presId="urn:microsoft.com/office/officeart/2005/8/layout/orgChart1"/>
    <dgm:cxn modelId="{18347B80-C135-8E47-82F8-D8D7667B3EF7}" type="presParOf" srcId="{3F01153E-9AA4-814C-BA57-DDBB669B6070}" destId="{CF570846-CBC5-C249-B03E-2E69155588C3}" srcOrd="2" destOrd="0" presId="urn:microsoft.com/office/officeart/2005/8/layout/orgChart1"/>
    <dgm:cxn modelId="{54803E9D-459E-1B46-A0FA-CA13E5B990AD}" type="presParOf" srcId="{94F8F68D-1F03-A349-B9BF-28628C770DBE}" destId="{52456DA4-8341-3C4C-87D7-30F61B271F1E}" srcOrd="18" destOrd="0" presId="urn:microsoft.com/office/officeart/2005/8/layout/orgChart1"/>
    <dgm:cxn modelId="{DFFEE9A0-9D1A-454D-B61C-5405A8DC677D}" type="presParOf" srcId="{94F8F68D-1F03-A349-B9BF-28628C770DBE}" destId="{21C9A0C1-B07A-A349-B4A1-213E732CE551}" srcOrd="19" destOrd="0" presId="urn:microsoft.com/office/officeart/2005/8/layout/orgChart1"/>
    <dgm:cxn modelId="{D0E07017-01B8-D64B-A41A-E864D11D6C13}" type="presParOf" srcId="{21C9A0C1-B07A-A349-B4A1-213E732CE551}" destId="{95DA3DBF-DAB9-B942-B507-FA6714C2A995}" srcOrd="0" destOrd="0" presId="urn:microsoft.com/office/officeart/2005/8/layout/orgChart1"/>
    <dgm:cxn modelId="{1A73DC05-61F9-F748-A8CE-C55F8369BEF9}" type="presParOf" srcId="{95DA3DBF-DAB9-B942-B507-FA6714C2A995}" destId="{EBF78D26-B2A1-FA49-8CAC-CFC1E32900ED}" srcOrd="0" destOrd="0" presId="urn:microsoft.com/office/officeart/2005/8/layout/orgChart1"/>
    <dgm:cxn modelId="{15F73340-E744-F24A-8A79-50EEC4F76EC5}" type="presParOf" srcId="{95DA3DBF-DAB9-B942-B507-FA6714C2A995}" destId="{BACEE458-9234-9241-9B08-2B1DC3D62136}" srcOrd="1" destOrd="0" presId="urn:microsoft.com/office/officeart/2005/8/layout/orgChart1"/>
    <dgm:cxn modelId="{F3C1604F-6DBE-5644-8529-0D37F35C78A8}" type="presParOf" srcId="{21C9A0C1-B07A-A349-B4A1-213E732CE551}" destId="{BD66543D-BF52-6E4C-A969-1DC7D3232198}" srcOrd="1" destOrd="0" presId="urn:microsoft.com/office/officeart/2005/8/layout/orgChart1"/>
    <dgm:cxn modelId="{EB439E85-266E-624C-A7F7-4B8A4CB76943}" type="presParOf" srcId="{21C9A0C1-B07A-A349-B4A1-213E732CE551}" destId="{BB5D4A40-3D0F-0944-8B13-B6B04E5AA03F}" srcOrd="2" destOrd="0" presId="urn:microsoft.com/office/officeart/2005/8/layout/orgChart1"/>
    <dgm:cxn modelId="{FE0A95FF-DA53-2744-A170-70D9209DA345}" type="presParOf" srcId="{94F8F68D-1F03-A349-B9BF-28628C770DBE}" destId="{38B683D0-18DA-FB45-A793-F3E8C5F23E67}" srcOrd="20" destOrd="0" presId="urn:microsoft.com/office/officeart/2005/8/layout/orgChart1"/>
    <dgm:cxn modelId="{C77BA0E1-2294-814C-AA5C-2700A075252B}" type="presParOf" srcId="{94F8F68D-1F03-A349-B9BF-28628C770DBE}" destId="{D22B0907-9824-5F4A-ACF1-95F9B710B142}" srcOrd="21" destOrd="0" presId="urn:microsoft.com/office/officeart/2005/8/layout/orgChart1"/>
    <dgm:cxn modelId="{B1654428-F685-AC47-BC22-44CD7FA3D29C}" type="presParOf" srcId="{D22B0907-9824-5F4A-ACF1-95F9B710B142}" destId="{37B78760-FEFA-384F-9A2D-F83D7612CD30}" srcOrd="0" destOrd="0" presId="urn:microsoft.com/office/officeart/2005/8/layout/orgChart1"/>
    <dgm:cxn modelId="{F2215088-65F5-FA48-B8D4-9D404823E9B8}" type="presParOf" srcId="{37B78760-FEFA-384F-9A2D-F83D7612CD30}" destId="{8DCD671C-6600-CC44-9CE4-AFBA7E871137}" srcOrd="0" destOrd="0" presId="urn:microsoft.com/office/officeart/2005/8/layout/orgChart1"/>
    <dgm:cxn modelId="{7ADD7C2A-07AE-EA47-9090-6570F7290D8A}" type="presParOf" srcId="{37B78760-FEFA-384F-9A2D-F83D7612CD30}" destId="{9C24E615-B754-0340-86B6-1B46F7EEF9CD}" srcOrd="1" destOrd="0" presId="urn:microsoft.com/office/officeart/2005/8/layout/orgChart1"/>
    <dgm:cxn modelId="{48AFB3F2-6F9D-8847-B3AD-2B2633BA8E87}" type="presParOf" srcId="{D22B0907-9824-5F4A-ACF1-95F9B710B142}" destId="{6E5999F4-5B80-1149-865A-076ADF9FB710}" srcOrd="1" destOrd="0" presId="urn:microsoft.com/office/officeart/2005/8/layout/orgChart1"/>
    <dgm:cxn modelId="{11BF4846-AC48-8E45-88EE-25A69A54006C}" type="presParOf" srcId="{D22B0907-9824-5F4A-ACF1-95F9B710B142}" destId="{795B1ADA-1FA5-8A41-8997-DFF045329228}" srcOrd="2" destOrd="0" presId="urn:microsoft.com/office/officeart/2005/8/layout/orgChart1"/>
    <dgm:cxn modelId="{C8597FF5-2DC7-8141-9837-F659049201DF}" type="presParOf" srcId="{94F8F68D-1F03-A349-B9BF-28628C770DBE}" destId="{918BA0B1-6EA7-E548-B7A4-D09E959AA36A}" srcOrd="22" destOrd="0" presId="urn:microsoft.com/office/officeart/2005/8/layout/orgChart1"/>
    <dgm:cxn modelId="{968A0B71-A26D-4F44-A30B-6A1383633573}" type="presParOf" srcId="{94F8F68D-1F03-A349-B9BF-28628C770DBE}" destId="{FE6D93D0-38AF-FE4F-BB33-959C641272CB}" srcOrd="23" destOrd="0" presId="urn:microsoft.com/office/officeart/2005/8/layout/orgChart1"/>
    <dgm:cxn modelId="{85E620C2-D621-7D49-9030-3E7C72ACBC80}" type="presParOf" srcId="{FE6D93D0-38AF-FE4F-BB33-959C641272CB}" destId="{BB390E39-1C6C-2A49-AB75-7E2320200331}" srcOrd="0" destOrd="0" presId="urn:microsoft.com/office/officeart/2005/8/layout/orgChart1"/>
    <dgm:cxn modelId="{19EB82A3-DE67-4E47-940B-C1C2079B17A1}" type="presParOf" srcId="{BB390E39-1C6C-2A49-AB75-7E2320200331}" destId="{81A23EB8-D7E4-4D44-B1E0-BDD30FECF574}" srcOrd="0" destOrd="0" presId="urn:microsoft.com/office/officeart/2005/8/layout/orgChart1"/>
    <dgm:cxn modelId="{702A751C-5C10-6B4B-89F1-4BAF7027EEAE}" type="presParOf" srcId="{BB390E39-1C6C-2A49-AB75-7E2320200331}" destId="{35293F18-56C9-2542-A75F-226BD1A44F60}" srcOrd="1" destOrd="0" presId="urn:microsoft.com/office/officeart/2005/8/layout/orgChart1"/>
    <dgm:cxn modelId="{CA3E6A4D-9541-644B-8AFF-E783BF63FB97}" type="presParOf" srcId="{FE6D93D0-38AF-FE4F-BB33-959C641272CB}" destId="{CDF225A1-E1B8-5941-91B8-4AD0107E3488}" srcOrd="1" destOrd="0" presId="urn:microsoft.com/office/officeart/2005/8/layout/orgChart1"/>
    <dgm:cxn modelId="{0BEBD427-2253-724A-8FDC-048E97D54FB9}" type="presParOf" srcId="{FE6D93D0-38AF-FE4F-BB33-959C641272CB}" destId="{20EAEC3C-8E1F-5D4D-BE66-FB7EFE961403}" srcOrd="2" destOrd="0" presId="urn:microsoft.com/office/officeart/2005/8/layout/orgChart1"/>
    <dgm:cxn modelId="{54DBBDC0-B8D3-C645-B89E-B2B2D5129148}" type="presParOf" srcId="{94F8F68D-1F03-A349-B9BF-28628C770DBE}" destId="{DBD2F1DD-E95A-0241-BB26-48D071A633F1}" srcOrd="24" destOrd="0" presId="urn:microsoft.com/office/officeart/2005/8/layout/orgChart1"/>
    <dgm:cxn modelId="{B6853216-A561-8142-B64A-1066D19E10F8}" type="presParOf" srcId="{94F8F68D-1F03-A349-B9BF-28628C770DBE}" destId="{6298B9BD-52DC-F948-8521-972A576C0F70}" srcOrd="25" destOrd="0" presId="urn:microsoft.com/office/officeart/2005/8/layout/orgChart1"/>
    <dgm:cxn modelId="{0708DB74-878A-914A-8455-B6B69F4354A1}" type="presParOf" srcId="{6298B9BD-52DC-F948-8521-972A576C0F70}" destId="{1DFBB137-1025-7F49-9BF0-8B2A3267A7FE}" srcOrd="0" destOrd="0" presId="urn:microsoft.com/office/officeart/2005/8/layout/orgChart1"/>
    <dgm:cxn modelId="{D9CF171C-E93D-EB42-BFA2-0E8B1FB386A6}" type="presParOf" srcId="{1DFBB137-1025-7F49-9BF0-8B2A3267A7FE}" destId="{901DDDE4-DBDA-2541-A748-22B4B76AE5E1}" srcOrd="0" destOrd="0" presId="urn:microsoft.com/office/officeart/2005/8/layout/orgChart1"/>
    <dgm:cxn modelId="{5F52E9FB-4DC6-404E-BD05-5A61DCD0F7F2}" type="presParOf" srcId="{1DFBB137-1025-7F49-9BF0-8B2A3267A7FE}" destId="{E93E7AE3-BAE8-1941-899A-4AA7AE3BDCF8}" srcOrd="1" destOrd="0" presId="urn:microsoft.com/office/officeart/2005/8/layout/orgChart1"/>
    <dgm:cxn modelId="{87E05412-99C4-5D4E-9CCD-6455C731D9FF}" type="presParOf" srcId="{6298B9BD-52DC-F948-8521-972A576C0F70}" destId="{6BDB258C-A1EA-364A-902A-D4B7916CEE5E}" srcOrd="1" destOrd="0" presId="urn:microsoft.com/office/officeart/2005/8/layout/orgChart1"/>
    <dgm:cxn modelId="{1C77C606-09EE-F246-BD08-DDAF975C98F0}" type="presParOf" srcId="{6298B9BD-52DC-F948-8521-972A576C0F70}" destId="{AE60820C-7A0E-7347-BED2-7F9142EDD1B9}" srcOrd="2" destOrd="0" presId="urn:microsoft.com/office/officeart/2005/8/layout/orgChart1"/>
    <dgm:cxn modelId="{FC87BFA3-01B3-1F4F-BB47-939B6B577FD9}" type="presParOf" srcId="{F9E56B94-E641-7447-9BF9-F683A929D0CE}" destId="{1644B3DC-F7F4-5F45-8D13-481774414C34}" srcOrd="2" destOrd="0" presId="urn:microsoft.com/office/officeart/2005/8/layout/orgChart1"/>
    <dgm:cxn modelId="{744C9BED-1913-FA4A-AB76-7ECD70F4B1CA}" type="presParOf" srcId="{6DAACF4D-24AB-5B4F-9C1A-D84366B26F1A}" destId="{89108B25-F3BF-534E-A81C-CFBFBF197D4B}" srcOrd="2" destOrd="0" presId="urn:microsoft.com/office/officeart/2005/8/layout/orgChart1"/>
    <dgm:cxn modelId="{ACD084BE-4642-1F48-842C-C434E84CCFEA}" type="presParOf" srcId="{6DAACF4D-24AB-5B4F-9C1A-D84366B26F1A}" destId="{665D042B-2A33-0C40-BB71-68AA555AD924}" srcOrd="3" destOrd="0" presId="urn:microsoft.com/office/officeart/2005/8/layout/orgChart1"/>
    <dgm:cxn modelId="{C6217E56-A15F-694E-BD68-681B7A1FD218}" type="presParOf" srcId="{665D042B-2A33-0C40-BB71-68AA555AD924}" destId="{CF0268D7-598E-EF41-8B88-C58FE5F8ECC1}" srcOrd="0" destOrd="0" presId="urn:microsoft.com/office/officeart/2005/8/layout/orgChart1"/>
    <dgm:cxn modelId="{F29BEFA7-2894-2641-96F8-9F564D0B6703}" type="presParOf" srcId="{CF0268D7-598E-EF41-8B88-C58FE5F8ECC1}" destId="{8102C39C-8D92-EF49-A519-3CC069D5C959}" srcOrd="0" destOrd="0" presId="urn:microsoft.com/office/officeart/2005/8/layout/orgChart1"/>
    <dgm:cxn modelId="{37BB97F8-5F97-4E43-8ED1-66601E8F7076}" type="presParOf" srcId="{CF0268D7-598E-EF41-8B88-C58FE5F8ECC1}" destId="{3135A1CE-C011-AF4E-96C1-E44AC4A27B5B}" srcOrd="1" destOrd="0" presId="urn:microsoft.com/office/officeart/2005/8/layout/orgChart1"/>
    <dgm:cxn modelId="{6C010AD3-65F8-7B46-90FB-C434D1703AD0}" type="presParOf" srcId="{665D042B-2A33-0C40-BB71-68AA555AD924}" destId="{A12EDBD3-7CDD-4440-8D92-389B6A43B01D}" srcOrd="1" destOrd="0" presId="urn:microsoft.com/office/officeart/2005/8/layout/orgChart1"/>
    <dgm:cxn modelId="{F8FE8DAF-5C13-CF40-9EF6-90993D3C80B5}" type="presParOf" srcId="{A12EDBD3-7CDD-4440-8D92-389B6A43B01D}" destId="{137B1ECF-D4C8-F742-8699-F4EC7B7635E1}" srcOrd="0" destOrd="0" presId="urn:microsoft.com/office/officeart/2005/8/layout/orgChart1"/>
    <dgm:cxn modelId="{296EC29C-877A-D743-8CBC-8E896544927F}" type="presParOf" srcId="{A12EDBD3-7CDD-4440-8D92-389B6A43B01D}" destId="{305E10EE-C0DB-7E42-96FE-A199EA3AF319}" srcOrd="1" destOrd="0" presId="urn:microsoft.com/office/officeart/2005/8/layout/orgChart1"/>
    <dgm:cxn modelId="{70C41434-8527-264E-A205-10250E98F8D6}" type="presParOf" srcId="{305E10EE-C0DB-7E42-96FE-A199EA3AF319}" destId="{48C4AA86-D3A6-1F4B-BCB7-9EA891934520}" srcOrd="0" destOrd="0" presId="urn:microsoft.com/office/officeart/2005/8/layout/orgChart1"/>
    <dgm:cxn modelId="{9B6F06EC-9B75-3F49-B0D5-C0C783A6C419}" type="presParOf" srcId="{48C4AA86-D3A6-1F4B-BCB7-9EA891934520}" destId="{B328A9A4-6FEF-CD41-98E4-D2944517818A}" srcOrd="0" destOrd="0" presId="urn:microsoft.com/office/officeart/2005/8/layout/orgChart1"/>
    <dgm:cxn modelId="{1289D03C-CF90-B445-897A-F94CFFF21B22}" type="presParOf" srcId="{48C4AA86-D3A6-1F4B-BCB7-9EA891934520}" destId="{172DC3D8-EF62-6A4D-A073-1FDA71A764AC}" srcOrd="1" destOrd="0" presId="urn:microsoft.com/office/officeart/2005/8/layout/orgChart1"/>
    <dgm:cxn modelId="{7CE4208E-5CEF-3F41-96E8-2EB9542F5117}" type="presParOf" srcId="{305E10EE-C0DB-7E42-96FE-A199EA3AF319}" destId="{C4ACCC2F-3F19-EA46-A6A1-78FAD9FA2D4A}" srcOrd="1" destOrd="0" presId="urn:microsoft.com/office/officeart/2005/8/layout/orgChart1"/>
    <dgm:cxn modelId="{51ED4224-E14A-8E4B-B49D-A51C4446025B}" type="presParOf" srcId="{305E10EE-C0DB-7E42-96FE-A199EA3AF319}" destId="{A2698204-F8B9-0F40-8771-DE4AC2D6FB1F}" srcOrd="2" destOrd="0" presId="urn:microsoft.com/office/officeart/2005/8/layout/orgChart1"/>
    <dgm:cxn modelId="{6953AE25-FA06-B24F-A518-8509EA29827C}" type="presParOf" srcId="{A12EDBD3-7CDD-4440-8D92-389B6A43B01D}" destId="{E7BD3884-0D24-CE48-807A-06BAD8A40A9F}" srcOrd="2" destOrd="0" presId="urn:microsoft.com/office/officeart/2005/8/layout/orgChart1"/>
    <dgm:cxn modelId="{E078E900-6BA6-A445-9324-28AA6DA5DAD0}" type="presParOf" srcId="{A12EDBD3-7CDD-4440-8D92-389B6A43B01D}" destId="{093D7946-66D9-DF4D-96F1-E3288A76BBC8}" srcOrd="3" destOrd="0" presId="urn:microsoft.com/office/officeart/2005/8/layout/orgChart1"/>
    <dgm:cxn modelId="{27D4D059-ABD5-E945-A918-8F290184410D}" type="presParOf" srcId="{093D7946-66D9-DF4D-96F1-E3288A76BBC8}" destId="{C2B82FD2-892E-F641-A814-560EA55618DF}" srcOrd="0" destOrd="0" presId="urn:microsoft.com/office/officeart/2005/8/layout/orgChart1"/>
    <dgm:cxn modelId="{C696EE64-3894-694C-B67F-B3A2AC486B74}" type="presParOf" srcId="{C2B82FD2-892E-F641-A814-560EA55618DF}" destId="{182EF6C6-01F7-184B-9B94-F77AF651778C}" srcOrd="0" destOrd="0" presId="urn:microsoft.com/office/officeart/2005/8/layout/orgChart1"/>
    <dgm:cxn modelId="{50F39ECE-4B21-7246-B7F4-68BF6A0D5ACA}" type="presParOf" srcId="{C2B82FD2-892E-F641-A814-560EA55618DF}" destId="{1185DA75-C6B5-2541-AB48-A9AF5AEADE4F}" srcOrd="1" destOrd="0" presId="urn:microsoft.com/office/officeart/2005/8/layout/orgChart1"/>
    <dgm:cxn modelId="{6E572C3E-EBCA-D74D-9224-667907CBE759}" type="presParOf" srcId="{093D7946-66D9-DF4D-96F1-E3288A76BBC8}" destId="{C34DC89A-6D10-F340-91C1-4DEE15D5E49C}" srcOrd="1" destOrd="0" presId="urn:microsoft.com/office/officeart/2005/8/layout/orgChart1"/>
    <dgm:cxn modelId="{015EE634-00D9-3848-8FE9-F11662B574CB}" type="presParOf" srcId="{093D7946-66D9-DF4D-96F1-E3288A76BBC8}" destId="{44C24DE5-9882-B34E-AD1F-9E04B0BD3415}" srcOrd="2" destOrd="0" presId="urn:microsoft.com/office/officeart/2005/8/layout/orgChart1"/>
    <dgm:cxn modelId="{3E7D9184-5838-8144-A8C1-8887BB5BEC4E}" type="presParOf" srcId="{A12EDBD3-7CDD-4440-8D92-389B6A43B01D}" destId="{0570DA49-9FF0-B84D-8970-5D266D898752}" srcOrd="4" destOrd="0" presId="urn:microsoft.com/office/officeart/2005/8/layout/orgChart1"/>
    <dgm:cxn modelId="{B4905888-4C69-3D40-AC33-A7813DF96ECF}" type="presParOf" srcId="{A12EDBD3-7CDD-4440-8D92-389B6A43B01D}" destId="{4E2C04F3-0507-384B-99E6-B7F8DA7BBD8A}" srcOrd="5" destOrd="0" presId="urn:microsoft.com/office/officeart/2005/8/layout/orgChart1"/>
    <dgm:cxn modelId="{4D24C337-0B35-FB4F-8F6A-A0B3C5A16AA5}" type="presParOf" srcId="{4E2C04F3-0507-384B-99E6-B7F8DA7BBD8A}" destId="{41A0222F-879F-9D4B-919F-616B9FB3585A}" srcOrd="0" destOrd="0" presId="urn:microsoft.com/office/officeart/2005/8/layout/orgChart1"/>
    <dgm:cxn modelId="{EF3775E0-FD55-CD49-B6CE-B44E7AD37008}" type="presParOf" srcId="{41A0222F-879F-9D4B-919F-616B9FB3585A}" destId="{274A5B4E-03A0-0A40-9B63-B707E8DBBC1F}" srcOrd="0" destOrd="0" presId="urn:microsoft.com/office/officeart/2005/8/layout/orgChart1"/>
    <dgm:cxn modelId="{23820251-1D8D-DF40-B22B-6BE08591E8D0}" type="presParOf" srcId="{41A0222F-879F-9D4B-919F-616B9FB3585A}" destId="{7446E36A-2759-A048-8267-155651E79389}" srcOrd="1" destOrd="0" presId="urn:microsoft.com/office/officeart/2005/8/layout/orgChart1"/>
    <dgm:cxn modelId="{BE8158BE-EC0F-DD48-A026-FCBA97BFBAD5}" type="presParOf" srcId="{4E2C04F3-0507-384B-99E6-B7F8DA7BBD8A}" destId="{779A1BC6-9D71-1141-BABA-8359CA10EF68}" srcOrd="1" destOrd="0" presId="urn:microsoft.com/office/officeart/2005/8/layout/orgChart1"/>
    <dgm:cxn modelId="{135861B6-CB0A-F94A-AF09-4736C64F7082}" type="presParOf" srcId="{4E2C04F3-0507-384B-99E6-B7F8DA7BBD8A}" destId="{634D2BB8-C4E8-7F4F-8BF7-C66640C509C9}" srcOrd="2" destOrd="0" presId="urn:microsoft.com/office/officeart/2005/8/layout/orgChart1"/>
    <dgm:cxn modelId="{F99051E4-8D34-084F-9E6D-C0A6C556E97A}" type="presParOf" srcId="{A12EDBD3-7CDD-4440-8D92-389B6A43B01D}" destId="{37B1F68D-EF20-E440-9350-EBD0F59678D8}" srcOrd="6" destOrd="0" presId="urn:microsoft.com/office/officeart/2005/8/layout/orgChart1"/>
    <dgm:cxn modelId="{B4BAB542-8018-8348-B548-C7197961B49F}" type="presParOf" srcId="{A12EDBD3-7CDD-4440-8D92-389B6A43B01D}" destId="{7204940A-4EE7-8745-883F-3CEB2EA781E2}" srcOrd="7" destOrd="0" presId="urn:microsoft.com/office/officeart/2005/8/layout/orgChart1"/>
    <dgm:cxn modelId="{A1BC42C3-6D81-4A45-9CC6-560B5FBE6F04}" type="presParOf" srcId="{7204940A-4EE7-8745-883F-3CEB2EA781E2}" destId="{58419123-46B8-9C4F-922D-C7CDDD1AFCAB}" srcOrd="0" destOrd="0" presId="urn:microsoft.com/office/officeart/2005/8/layout/orgChart1"/>
    <dgm:cxn modelId="{1FB5750C-281C-924F-8E77-700DA1E2B4CF}" type="presParOf" srcId="{58419123-46B8-9C4F-922D-C7CDDD1AFCAB}" destId="{8A18AFA8-850C-D943-9118-E4E8FA87ED6D}" srcOrd="0" destOrd="0" presId="urn:microsoft.com/office/officeart/2005/8/layout/orgChart1"/>
    <dgm:cxn modelId="{34961813-7679-3847-A867-8140958F192E}" type="presParOf" srcId="{58419123-46B8-9C4F-922D-C7CDDD1AFCAB}" destId="{BD82528F-AC07-5941-88F2-E16E4582314B}" srcOrd="1" destOrd="0" presId="urn:microsoft.com/office/officeart/2005/8/layout/orgChart1"/>
    <dgm:cxn modelId="{360E4FAC-8E14-C941-AE98-C04B89C42944}" type="presParOf" srcId="{7204940A-4EE7-8745-883F-3CEB2EA781E2}" destId="{53629D3C-5EF4-8A48-AC3D-07E0C19FCD13}" srcOrd="1" destOrd="0" presId="urn:microsoft.com/office/officeart/2005/8/layout/orgChart1"/>
    <dgm:cxn modelId="{D480E3E1-DD04-A748-AB42-585B92434340}" type="presParOf" srcId="{7204940A-4EE7-8745-883F-3CEB2EA781E2}" destId="{8E7ED620-EC39-BC48-A4C4-9E6EC5F47676}" srcOrd="2" destOrd="0" presId="urn:microsoft.com/office/officeart/2005/8/layout/orgChart1"/>
    <dgm:cxn modelId="{5F6707DE-840B-464A-8991-2C1576408D8C}" type="presParOf" srcId="{A12EDBD3-7CDD-4440-8D92-389B6A43B01D}" destId="{86AE8D37-5CA9-484C-B5A1-F482527AED65}" srcOrd="8" destOrd="0" presId="urn:microsoft.com/office/officeart/2005/8/layout/orgChart1"/>
    <dgm:cxn modelId="{782D47D0-B4CF-C945-A4B7-332DFC069347}" type="presParOf" srcId="{A12EDBD3-7CDD-4440-8D92-389B6A43B01D}" destId="{41C189FD-C6F9-4741-B997-EBD731DF6F55}" srcOrd="9" destOrd="0" presId="urn:microsoft.com/office/officeart/2005/8/layout/orgChart1"/>
    <dgm:cxn modelId="{8EA14A75-411C-1B45-8A8F-905E1ABBDF16}" type="presParOf" srcId="{41C189FD-C6F9-4741-B997-EBD731DF6F55}" destId="{F3BE8197-7C7A-3B47-AE98-9D045EBF9146}" srcOrd="0" destOrd="0" presId="urn:microsoft.com/office/officeart/2005/8/layout/orgChart1"/>
    <dgm:cxn modelId="{AE86FF7E-DE0B-0846-A2BD-F049695A5C2A}" type="presParOf" srcId="{F3BE8197-7C7A-3B47-AE98-9D045EBF9146}" destId="{C73C8802-0073-FB4A-B3A7-C052E18F1172}" srcOrd="0" destOrd="0" presId="urn:microsoft.com/office/officeart/2005/8/layout/orgChart1"/>
    <dgm:cxn modelId="{5A2AD67F-5253-0F4E-A2AD-66D5B7B36621}" type="presParOf" srcId="{F3BE8197-7C7A-3B47-AE98-9D045EBF9146}" destId="{F126C94F-164C-424C-A6AB-C938DCB663B5}" srcOrd="1" destOrd="0" presId="urn:microsoft.com/office/officeart/2005/8/layout/orgChart1"/>
    <dgm:cxn modelId="{48F749A9-B8DD-A840-9EF6-2B0C38FCACB2}" type="presParOf" srcId="{41C189FD-C6F9-4741-B997-EBD731DF6F55}" destId="{1FBC3622-4253-754B-BE67-D0890956F91A}" srcOrd="1" destOrd="0" presId="urn:microsoft.com/office/officeart/2005/8/layout/orgChart1"/>
    <dgm:cxn modelId="{D3CDED83-8FEF-EB48-BF3F-236C4C37834C}" type="presParOf" srcId="{41C189FD-C6F9-4741-B997-EBD731DF6F55}" destId="{6AE2B452-074E-0A48-9ADA-672B815AD4B9}" srcOrd="2" destOrd="0" presId="urn:microsoft.com/office/officeart/2005/8/layout/orgChart1"/>
    <dgm:cxn modelId="{1EB62652-84B6-A348-B99C-79FA73DD49BF}" type="presParOf" srcId="{A12EDBD3-7CDD-4440-8D92-389B6A43B01D}" destId="{33128418-6FDB-CD46-A5B0-D866A8F4D2D9}" srcOrd="10" destOrd="0" presId="urn:microsoft.com/office/officeart/2005/8/layout/orgChart1"/>
    <dgm:cxn modelId="{D98E6DBA-3603-B146-B9E3-10270838506C}" type="presParOf" srcId="{A12EDBD3-7CDD-4440-8D92-389B6A43B01D}" destId="{3ABBAB84-283E-5C49-B9A0-3EE6692EC60A}" srcOrd="11" destOrd="0" presId="urn:microsoft.com/office/officeart/2005/8/layout/orgChart1"/>
    <dgm:cxn modelId="{0075FA9F-B325-FB4C-B3ED-1D4CC7F42DE3}" type="presParOf" srcId="{3ABBAB84-283E-5C49-B9A0-3EE6692EC60A}" destId="{5796F883-5846-2A45-81DD-5F0501339CAC}" srcOrd="0" destOrd="0" presId="urn:microsoft.com/office/officeart/2005/8/layout/orgChart1"/>
    <dgm:cxn modelId="{F253A76B-BF93-1548-82B6-A21A88B96B3C}" type="presParOf" srcId="{5796F883-5846-2A45-81DD-5F0501339CAC}" destId="{621E0102-FCEA-AA41-8379-74803B7B71C7}" srcOrd="0" destOrd="0" presId="urn:microsoft.com/office/officeart/2005/8/layout/orgChart1"/>
    <dgm:cxn modelId="{CE8E395F-1716-714A-9F0C-1CEF740B2054}" type="presParOf" srcId="{5796F883-5846-2A45-81DD-5F0501339CAC}" destId="{CD74ECB3-0264-D241-9B4E-32BFF3603CAD}" srcOrd="1" destOrd="0" presId="urn:microsoft.com/office/officeart/2005/8/layout/orgChart1"/>
    <dgm:cxn modelId="{69B9D6DE-5B0A-0E4E-9D06-270913E6AAA7}" type="presParOf" srcId="{3ABBAB84-283E-5C49-B9A0-3EE6692EC60A}" destId="{F02A743F-68EB-DE42-ABE6-245131BEE677}" srcOrd="1" destOrd="0" presId="urn:microsoft.com/office/officeart/2005/8/layout/orgChart1"/>
    <dgm:cxn modelId="{C0937A1E-6DC1-E14C-9AC8-BED49CE03654}" type="presParOf" srcId="{3ABBAB84-283E-5C49-B9A0-3EE6692EC60A}" destId="{0C335159-D8FB-E745-99B3-9B664389757D}" srcOrd="2" destOrd="0" presId="urn:microsoft.com/office/officeart/2005/8/layout/orgChart1"/>
    <dgm:cxn modelId="{6816BB43-E4E9-FF46-BA3D-752366BCFFE6}" type="presParOf" srcId="{A12EDBD3-7CDD-4440-8D92-389B6A43B01D}" destId="{DC8F3341-2597-E34A-99B7-F4ECFB13A679}" srcOrd="12" destOrd="0" presId="urn:microsoft.com/office/officeart/2005/8/layout/orgChart1"/>
    <dgm:cxn modelId="{FDE3E4B7-1888-664A-83D0-23ED24B15097}" type="presParOf" srcId="{A12EDBD3-7CDD-4440-8D92-389B6A43B01D}" destId="{DCD58FE9-E2B1-0E4D-A328-C9B383E07818}" srcOrd="13" destOrd="0" presId="urn:microsoft.com/office/officeart/2005/8/layout/orgChart1"/>
    <dgm:cxn modelId="{115EDD50-9CFE-4B47-A988-7D6BDC156963}" type="presParOf" srcId="{DCD58FE9-E2B1-0E4D-A328-C9B383E07818}" destId="{1DA67F06-093B-4C44-B7BC-6E2399B3561F}" srcOrd="0" destOrd="0" presId="urn:microsoft.com/office/officeart/2005/8/layout/orgChart1"/>
    <dgm:cxn modelId="{CEE798D0-3B26-6049-9EEC-140690AD814E}" type="presParOf" srcId="{1DA67F06-093B-4C44-B7BC-6E2399B3561F}" destId="{A63A143B-513F-C94E-A861-CAA5A206B192}" srcOrd="0" destOrd="0" presId="urn:microsoft.com/office/officeart/2005/8/layout/orgChart1"/>
    <dgm:cxn modelId="{2C624744-D9F2-EC4E-A8B7-FC0D9FE56789}" type="presParOf" srcId="{1DA67F06-093B-4C44-B7BC-6E2399B3561F}" destId="{34596257-C28C-8E4E-9DCE-84863DF2D353}" srcOrd="1" destOrd="0" presId="urn:microsoft.com/office/officeart/2005/8/layout/orgChart1"/>
    <dgm:cxn modelId="{11EABFE3-5478-E84C-BC81-770A9A3BA185}" type="presParOf" srcId="{DCD58FE9-E2B1-0E4D-A328-C9B383E07818}" destId="{92F1F787-135E-0245-AB88-C1B17040BFC6}" srcOrd="1" destOrd="0" presId="urn:microsoft.com/office/officeart/2005/8/layout/orgChart1"/>
    <dgm:cxn modelId="{00098D4D-C640-5947-BBDD-7EBD01812CDA}" type="presParOf" srcId="{DCD58FE9-E2B1-0E4D-A328-C9B383E07818}" destId="{15684F7E-8A80-A846-85CF-2A7C1CAD791F}" srcOrd="2" destOrd="0" presId="urn:microsoft.com/office/officeart/2005/8/layout/orgChart1"/>
    <dgm:cxn modelId="{A4DA1769-610A-2445-A037-2B459856BA9F}" type="presParOf" srcId="{A12EDBD3-7CDD-4440-8D92-389B6A43B01D}" destId="{BF634BE0-6E80-0B41-862E-F8EDD3C28304}" srcOrd="14" destOrd="0" presId="urn:microsoft.com/office/officeart/2005/8/layout/orgChart1"/>
    <dgm:cxn modelId="{D36BF308-0783-7E49-A5F2-6216E934A3C8}" type="presParOf" srcId="{A12EDBD3-7CDD-4440-8D92-389B6A43B01D}" destId="{25D43CB3-79CD-DD42-B694-D6CA4E087266}" srcOrd="15" destOrd="0" presId="urn:microsoft.com/office/officeart/2005/8/layout/orgChart1"/>
    <dgm:cxn modelId="{41F152A3-F1AA-1A48-B721-847E179173AF}" type="presParOf" srcId="{25D43CB3-79CD-DD42-B694-D6CA4E087266}" destId="{4370574C-C729-3648-A6F9-37294935B5C1}" srcOrd="0" destOrd="0" presId="urn:microsoft.com/office/officeart/2005/8/layout/orgChart1"/>
    <dgm:cxn modelId="{42A8CA3D-7759-6E4F-A432-8A7C507C21BB}" type="presParOf" srcId="{4370574C-C729-3648-A6F9-37294935B5C1}" destId="{FBF5A7E8-68EB-CF4A-8498-987EB7D52C62}" srcOrd="0" destOrd="0" presId="urn:microsoft.com/office/officeart/2005/8/layout/orgChart1"/>
    <dgm:cxn modelId="{7CA14C88-F0AB-0C42-A85F-E282EAB1C99A}" type="presParOf" srcId="{4370574C-C729-3648-A6F9-37294935B5C1}" destId="{1D77543A-E4BA-864D-BECC-24020083B172}" srcOrd="1" destOrd="0" presId="urn:microsoft.com/office/officeart/2005/8/layout/orgChart1"/>
    <dgm:cxn modelId="{A12E450F-9087-AB42-AAE4-912B241E8F95}" type="presParOf" srcId="{25D43CB3-79CD-DD42-B694-D6CA4E087266}" destId="{14C7FC43-040E-BE49-9965-AA1F0D076256}" srcOrd="1" destOrd="0" presId="urn:microsoft.com/office/officeart/2005/8/layout/orgChart1"/>
    <dgm:cxn modelId="{02BB268E-DCB2-3A48-B7D0-9461E9A21869}" type="presParOf" srcId="{25D43CB3-79CD-DD42-B694-D6CA4E087266}" destId="{B794FF20-801A-B34B-80AD-8808AA8A1241}" srcOrd="2" destOrd="0" presId="urn:microsoft.com/office/officeart/2005/8/layout/orgChart1"/>
    <dgm:cxn modelId="{433ED173-DD78-054D-AD9E-E81CDAA8F9B3}" type="presParOf" srcId="{665D042B-2A33-0C40-BB71-68AA555AD924}" destId="{439CEDCA-7891-B245-A992-4B6DF8824C7F}" srcOrd="2" destOrd="0" presId="urn:microsoft.com/office/officeart/2005/8/layout/orgChart1"/>
    <dgm:cxn modelId="{A0802074-039D-C14B-B3CF-D478BFCE8522}" type="presParOf" srcId="{5EEBC983-C4E4-754D-9A71-4431A2BCFBFA}" destId="{3AED6BCE-5AFF-3245-9244-2DDCAA39D03E}" srcOrd="2" destOrd="0" presId="urn:microsoft.com/office/officeart/2005/8/layout/orgChart1"/>
    <dgm:cxn modelId="{F94412AC-DDF0-4D43-BDF2-AA4A6631FCA3}" type="presParOf" srcId="{A6A4D636-7850-4B49-8147-5BDCCFDC356E}" destId="{EC34ADB0-A07D-4141-8B3A-698C9809CCA4}" srcOrd="4" destOrd="0" presId="urn:microsoft.com/office/officeart/2005/8/layout/orgChart1"/>
    <dgm:cxn modelId="{72C8B98F-BD75-3848-B043-215E8FE52E3F}" type="presParOf" srcId="{A6A4D636-7850-4B49-8147-5BDCCFDC356E}" destId="{3BD87E87-ACB9-3640-B09C-5B9FF6676C36}" srcOrd="5" destOrd="0" presId="urn:microsoft.com/office/officeart/2005/8/layout/orgChart1"/>
    <dgm:cxn modelId="{57294CC7-399E-DA42-87E6-20AF09B0D815}" type="presParOf" srcId="{3BD87E87-ACB9-3640-B09C-5B9FF6676C36}" destId="{7F39777E-8775-584F-A97C-38C4B87C3874}" srcOrd="0" destOrd="0" presId="urn:microsoft.com/office/officeart/2005/8/layout/orgChart1"/>
    <dgm:cxn modelId="{629BF0C0-FC31-354A-8C64-B131BF158540}" type="presParOf" srcId="{7F39777E-8775-584F-A97C-38C4B87C3874}" destId="{9EC7A837-C594-AA49-A297-A0CCE6E70CF8}" srcOrd="0" destOrd="0" presId="urn:microsoft.com/office/officeart/2005/8/layout/orgChart1"/>
    <dgm:cxn modelId="{B51611BD-9EB9-3F4D-85CF-EA9CC49CD5DA}" type="presParOf" srcId="{7F39777E-8775-584F-A97C-38C4B87C3874}" destId="{FE903166-65AC-B548-A790-464259D07CC0}" srcOrd="1" destOrd="0" presId="urn:microsoft.com/office/officeart/2005/8/layout/orgChart1"/>
    <dgm:cxn modelId="{82E44A1E-F721-2549-8939-553A08733F45}" type="presParOf" srcId="{3BD87E87-ACB9-3640-B09C-5B9FF6676C36}" destId="{64F4E877-708D-1540-A352-E051BB17B15F}" srcOrd="1" destOrd="0" presId="urn:microsoft.com/office/officeart/2005/8/layout/orgChart1"/>
    <dgm:cxn modelId="{83C49CBF-85D6-FA4C-AEFD-89D904DA479E}" type="presParOf" srcId="{64F4E877-708D-1540-A352-E051BB17B15F}" destId="{A4911E60-9581-C643-80D5-C524AE4E97D5}" srcOrd="0" destOrd="0" presId="urn:microsoft.com/office/officeart/2005/8/layout/orgChart1"/>
    <dgm:cxn modelId="{F919174B-BE7C-C043-8D2C-0A818B2DEE33}" type="presParOf" srcId="{64F4E877-708D-1540-A352-E051BB17B15F}" destId="{E47C1395-70BD-1C4B-8275-60889E583A0D}" srcOrd="1" destOrd="0" presId="urn:microsoft.com/office/officeart/2005/8/layout/orgChart1"/>
    <dgm:cxn modelId="{2716C451-5F17-B544-963B-C34346F5D322}" type="presParOf" srcId="{E47C1395-70BD-1C4B-8275-60889E583A0D}" destId="{04BB8EE2-6FD0-C848-BE0A-860977B7A11C}" srcOrd="0" destOrd="0" presId="urn:microsoft.com/office/officeart/2005/8/layout/orgChart1"/>
    <dgm:cxn modelId="{31514620-1884-234C-9F67-B50919FCC082}" type="presParOf" srcId="{04BB8EE2-6FD0-C848-BE0A-860977B7A11C}" destId="{3956425B-F517-4440-9F9E-B5E3AA86DD1A}" srcOrd="0" destOrd="0" presId="urn:microsoft.com/office/officeart/2005/8/layout/orgChart1"/>
    <dgm:cxn modelId="{7799E70F-D3BD-C44B-B46E-964E1B39717E}" type="presParOf" srcId="{04BB8EE2-6FD0-C848-BE0A-860977B7A11C}" destId="{084D8782-C845-2348-A3A3-4BEC0CDD7FC6}" srcOrd="1" destOrd="0" presId="urn:microsoft.com/office/officeart/2005/8/layout/orgChart1"/>
    <dgm:cxn modelId="{82FADA9A-F888-124A-B567-F3F7C4723D5C}" type="presParOf" srcId="{E47C1395-70BD-1C4B-8275-60889E583A0D}" destId="{6F835B31-283E-AA49-A0B8-0C5DD3530AAD}" srcOrd="1" destOrd="0" presId="urn:microsoft.com/office/officeart/2005/8/layout/orgChart1"/>
    <dgm:cxn modelId="{2071CCBA-5C01-F44C-B812-747B9197EBEF}" type="presParOf" srcId="{E47C1395-70BD-1C4B-8275-60889E583A0D}" destId="{217F03D0-C289-D24A-9AF8-730C9752A850}" srcOrd="2" destOrd="0" presId="urn:microsoft.com/office/officeart/2005/8/layout/orgChart1"/>
    <dgm:cxn modelId="{65B05541-DA27-FC43-99CD-B624C349EEE9}" type="presParOf" srcId="{64F4E877-708D-1540-A352-E051BB17B15F}" destId="{C1D098F5-B6A0-BC46-BBB7-D72909071451}" srcOrd="2" destOrd="0" presId="urn:microsoft.com/office/officeart/2005/8/layout/orgChart1"/>
    <dgm:cxn modelId="{86E5A8F6-B409-334F-B488-46716DAB8CCC}" type="presParOf" srcId="{64F4E877-708D-1540-A352-E051BB17B15F}" destId="{E46A60AB-AAE6-AF40-B728-841551ED60E6}" srcOrd="3" destOrd="0" presId="urn:microsoft.com/office/officeart/2005/8/layout/orgChart1"/>
    <dgm:cxn modelId="{9BF22309-52A6-E44A-A906-58CEF25201FF}" type="presParOf" srcId="{E46A60AB-AAE6-AF40-B728-841551ED60E6}" destId="{7C816CCB-487A-5249-A3C2-55E730C4AFCD}" srcOrd="0" destOrd="0" presId="urn:microsoft.com/office/officeart/2005/8/layout/orgChart1"/>
    <dgm:cxn modelId="{46D42D3D-5859-CE4F-A6B2-DC20E1939341}" type="presParOf" srcId="{7C816CCB-487A-5249-A3C2-55E730C4AFCD}" destId="{773D94D1-9696-4640-969B-B3309B56B18C}" srcOrd="0" destOrd="0" presId="urn:microsoft.com/office/officeart/2005/8/layout/orgChart1"/>
    <dgm:cxn modelId="{45148442-7139-3340-A89E-960AB8CC0385}" type="presParOf" srcId="{7C816CCB-487A-5249-A3C2-55E730C4AFCD}" destId="{D89F7AEB-1332-1B4E-880E-501883D4F920}" srcOrd="1" destOrd="0" presId="urn:microsoft.com/office/officeart/2005/8/layout/orgChart1"/>
    <dgm:cxn modelId="{5A7A9DFF-FD05-2F4F-9A4D-74D4D815D80C}" type="presParOf" srcId="{E46A60AB-AAE6-AF40-B728-841551ED60E6}" destId="{BF4DCCF2-23AE-C74A-AD5D-9276C2547BEF}" srcOrd="1" destOrd="0" presId="urn:microsoft.com/office/officeart/2005/8/layout/orgChart1"/>
    <dgm:cxn modelId="{7CA591DC-2A00-5148-AEBF-13BDA6E8CAF9}" type="presParOf" srcId="{E46A60AB-AAE6-AF40-B728-841551ED60E6}" destId="{DC425BF4-7213-AE4B-A8C4-7215FDA5A292}" srcOrd="2" destOrd="0" presId="urn:microsoft.com/office/officeart/2005/8/layout/orgChart1"/>
    <dgm:cxn modelId="{DD82DB12-C31A-334F-8FCD-1D3F7854E08C}" type="presParOf" srcId="{64F4E877-708D-1540-A352-E051BB17B15F}" destId="{FA019669-E45B-164B-B0D1-7069A62DA895}" srcOrd="4" destOrd="0" presId="urn:microsoft.com/office/officeart/2005/8/layout/orgChart1"/>
    <dgm:cxn modelId="{BA6E9C91-EE81-2A45-BA19-6DA477C93122}" type="presParOf" srcId="{64F4E877-708D-1540-A352-E051BB17B15F}" destId="{A8F4CD7E-65E2-294F-A457-B2959898EFAB}" srcOrd="5" destOrd="0" presId="urn:microsoft.com/office/officeart/2005/8/layout/orgChart1"/>
    <dgm:cxn modelId="{A59DCFC0-3C0F-2049-A9EF-EEBD76D6C4C8}" type="presParOf" srcId="{A8F4CD7E-65E2-294F-A457-B2959898EFAB}" destId="{43A166E1-19D4-8246-BCE1-4B05C5A08854}" srcOrd="0" destOrd="0" presId="urn:microsoft.com/office/officeart/2005/8/layout/orgChart1"/>
    <dgm:cxn modelId="{DC1819E8-E680-EA48-803A-706A42FBF63B}" type="presParOf" srcId="{43A166E1-19D4-8246-BCE1-4B05C5A08854}" destId="{1C069DA0-2352-4A4A-9866-906D1578BF7A}" srcOrd="0" destOrd="0" presId="urn:microsoft.com/office/officeart/2005/8/layout/orgChart1"/>
    <dgm:cxn modelId="{4AC06237-BD00-5745-9A4E-3A6E35A0FD61}" type="presParOf" srcId="{43A166E1-19D4-8246-BCE1-4B05C5A08854}" destId="{408CC4CD-A768-3E4B-8A41-5089669E494D}" srcOrd="1" destOrd="0" presId="urn:microsoft.com/office/officeart/2005/8/layout/orgChart1"/>
    <dgm:cxn modelId="{555F1413-CED0-2C4E-ACBF-63D771836B05}" type="presParOf" srcId="{A8F4CD7E-65E2-294F-A457-B2959898EFAB}" destId="{86ACBAD9-AAD0-ED4A-BD44-36EDECD85031}" srcOrd="1" destOrd="0" presId="urn:microsoft.com/office/officeart/2005/8/layout/orgChart1"/>
    <dgm:cxn modelId="{D43C8AA2-4C88-194E-A1D5-4B6D35A4229F}" type="presParOf" srcId="{86ACBAD9-AAD0-ED4A-BD44-36EDECD85031}" destId="{FF1DA183-8AD3-8245-B025-1B696E78B3DF}" srcOrd="0" destOrd="0" presId="urn:microsoft.com/office/officeart/2005/8/layout/orgChart1"/>
    <dgm:cxn modelId="{EF838CE3-5320-E847-97FF-0168C58C1F44}" type="presParOf" srcId="{86ACBAD9-AAD0-ED4A-BD44-36EDECD85031}" destId="{65CE4B89-6AC4-B14F-9331-D17F2AC9262F}" srcOrd="1" destOrd="0" presId="urn:microsoft.com/office/officeart/2005/8/layout/orgChart1"/>
    <dgm:cxn modelId="{16623F35-15FF-DF41-BA8B-805D88BCED7C}" type="presParOf" srcId="{65CE4B89-6AC4-B14F-9331-D17F2AC9262F}" destId="{B10E4ADB-C28C-0947-9065-A107506155E3}" srcOrd="0" destOrd="0" presId="urn:microsoft.com/office/officeart/2005/8/layout/orgChart1"/>
    <dgm:cxn modelId="{FCD10127-0952-654E-9627-CBBA89B181B3}" type="presParOf" srcId="{B10E4ADB-C28C-0947-9065-A107506155E3}" destId="{73CE2CBE-B205-C340-80BD-38B80DACCD60}" srcOrd="0" destOrd="0" presId="urn:microsoft.com/office/officeart/2005/8/layout/orgChart1"/>
    <dgm:cxn modelId="{E36D93FF-A814-1549-B969-4F693D9B2C30}" type="presParOf" srcId="{B10E4ADB-C28C-0947-9065-A107506155E3}" destId="{DAE9DD8A-CF0B-6D4A-9529-DB28C0F374F0}" srcOrd="1" destOrd="0" presId="urn:microsoft.com/office/officeart/2005/8/layout/orgChart1"/>
    <dgm:cxn modelId="{F22491D9-669C-7D40-A67E-3A9779CDF07A}" type="presParOf" srcId="{65CE4B89-6AC4-B14F-9331-D17F2AC9262F}" destId="{9BEFAE45-191F-0C47-8154-EFC9E7547940}" srcOrd="1" destOrd="0" presId="urn:microsoft.com/office/officeart/2005/8/layout/orgChart1"/>
    <dgm:cxn modelId="{6AC4F04E-7861-B04E-88D1-F4F3EBC414BE}" type="presParOf" srcId="{65CE4B89-6AC4-B14F-9331-D17F2AC9262F}" destId="{68BD5278-FB17-0B47-B260-8AACEF607B1B}" srcOrd="2" destOrd="0" presId="urn:microsoft.com/office/officeart/2005/8/layout/orgChart1"/>
    <dgm:cxn modelId="{6AA4E6CA-243F-2244-87F9-7146AFA31BCB}" type="presParOf" srcId="{A8F4CD7E-65E2-294F-A457-B2959898EFAB}" destId="{C8BC2C6C-961C-9A4B-B442-626E6D3175B8}" srcOrd="2" destOrd="0" presId="urn:microsoft.com/office/officeart/2005/8/layout/orgChart1"/>
    <dgm:cxn modelId="{93435AF2-484A-4040-A160-70D5000B91A3}" type="presParOf" srcId="{64F4E877-708D-1540-A352-E051BB17B15F}" destId="{2DDBDBAF-4AC4-DB4D-8530-9230145D0C3C}" srcOrd="6" destOrd="0" presId="urn:microsoft.com/office/officeart/2005/8/layout/orgChart1"/>
    <dgm:cxn modelId="{FC414986-90F2-3541-A0F2-80FE98E3407D}" type="presParOf" srcId="{64F4E877-708D-1540-A352-E051BB17B15F}" destId="{3A747F4C-4E18-6249-9254-B2D32B66ABE0}" srcOrd="7" destOrd="0" presId="urn:microsoft.com/office/officeart/2005/8/layout/orgChart1"/>
    <dgm:cxn modelId="{743E2DDB-5AE3-184A-9E23-E3A829B15214}" type="presParOf" srcId="{3A747F4C-4E18-6249-9254-B2D32B66ABE0}" destId="{786B429F-33F7-FF4D-863F-59740D2AC01A}" srcOrd="0" destOrd="0" presId="urn:microsoft.com/office/officeart/2005/8/layout/orgChart1"/>
    <dgm:cxn modelId="{0D2E8F40-5AC8-4E44-B02E-553AB1B19536}" type="presParOf" srcId="{786B429F-33F7-FF4D-863F-59740D2AC01A}" destId="{3245C82D-1C56-F545-B888-A7A1FD26A1D5}" srcOrd="0" destOrd="0" presId="urn:microsoft.com/office/officeart/2005/8/layout/orgChart1"/>
    <dgm:cxn modelId="{EE85CC89-0321-CE48-8E1C-955EE9957A37}" type="presParOf" srcId="{786B429F-33F7-FF4D-863F-59740D2AC01A}" destId="{A6ADBDA1-D1B6-9840-A8A2-2896C6A3AC65}" srcOrd="1" destOrd="0" presId="urn:microsoft.com/office/officeart/2005/8/layout/orgChart1"/>
    <dgm:cxn modelId="{D152B0E7-99D2-8441-A697-8596BCCE04B0}" type="presParOf" srcId="{3A747F4C-4E18-6249-9254-B2D32B66ABE0}" destId="{E36899E2-F5E6-BF44-AF1A-B68EA1B74B1F}" srcOrd="1" destOrd="0" presId="urn:microsoft.com/office/officeart/2005/8/layout/orgChart1"/>
    <dgm:cxn modelId="{DDD90C00-ED48-3348-BA11-0079744B593F}" type="presParOf" srcId="{3A747F4C-4E18-6249-9254-B2D32B66ABE0}" destId="{E0ECBEBE-0C06-2641-8F2D-F16449390921}" srcOrd="2" destOrd="0" presId="urn:microsoft.com/office/officeart/2005/8/layout/orgChart1"/>
    <dgm:cxn modelId="{4E62F37A-4EC4-B048-86DA-0FC5B54EC9F7}" type="presParOf" srcId="{64F4E877-708D-1540-A352-E051BB17B15F}" destId="{3F38A111-B487-5546-ACDD-DBA0E764C328}" srcOrd="8" destOrd="0" presId="urn:microsoft.com/office/officeart/2005/8/layout/orgChart1"/>
    <dgm:cxn modelId="{F924CFAF-578A-1346-8A7E-11A211F602C8}" type="presParOf" srcId="{64F4E877-708D-1540-A352-E051BB17B15F}" destId="{2BD4E304-7847-534E-A59E-10E1C0C50ECF}" srcOrd="9" destOrd="0" presId="urn:microsoft.com/office/officeart/2005/8/layout/orgChart1"/>
    <dgm:cxn modelId="{9C844367-EC66-0C44-9D97-1D2509B3784D}" type="presParOf" srcId="{2BD4E304-7847-534E-A59E-10E1C0C50ECF}" destId="{65F5E764-DF5A-6F42-821B-49969AF92CF2}" srcOrd="0" destOrd="0" presId="urn:microsoft.com/office/officeart/2005/8/layout/orgChart1"/>
    <dgm:cxn modelId="{799568D2-504E-3E44-A890-4D369044B725}" type="presParOf" srcId="{65F5E764-DF5A-6F42-821B-49969AF92CF2}" destId="{5F06595C-A750-B842-9915-A4D02A7B5B12}" srcOrd="0" destOrd="0" presId="urn:microsoft.com/office/officeart/2005/8/layout/orgChart1"/>
    <dgm:cxn modelId="{904F75D1-C2CF-8846-B07E-896CC7720DE0}" type="presParOf" srcId="{65F5E764-DF5A-6F42-821B-49969AF92CF2}" destId="{35F3C4C6-27E8-424C-A296-DDDA9B086F3E}" srcOrd="1" destOrd="0" presId="urn:microsoft.com/office/officeart/2005/8/layout/orgChart1"/>
    <dgm:cxn modelId="{978121EB-544E-974F-A41B-EBEE3976FBF9}" type="presParOf" srcId="{2BD4E304-7847-534E-A59E-10E1C0C50ECF}" destId="{9692DE96-8CE3-E943-95E0-B2433D3B56BE}" srcOrd="1" destOrd="0" presId="urn:microsoft.com/office/officeart/2005/8/layout/orgChart1"/>
    <dgm:cxn modelId="{1E18529B-D1E5-A141-A1BE-B5B9AD496681}" type="presParOf" srcId="{9692DE96-8CE3-E943-95E0-B2433D3B56BE}" destId="{ED8AE548-4701-CD43-B6EF-C497B65A5A85}" srcOrd="0" destOrd="0" presId="urn:microsoft.com/office/officeart/2005/8/layout/orgChart1"/>
    <dgm:cxn modelId="{5C8F1E70-3B3D-E34A-ACAE-65F7C0304372}" type="presParOf" srcId="{9692DE96-8CE3-E943-95E0-B2433D3B56BE}" destId="{17885485-3577-D048-A335-A6252A6C194C}" srcOrd="1" destOrd="0" presId="urn:microsoft.com/office/officeart/2005/8/layout/orgChart1"/>
    <dgm:cxn modelId="{E7F4F412-4726-F945-A3AD-9CEAF3B73F6E}" type="presParOf" srcId="{17885485-3577-D048-A335-A6252A6C194C}" destId="{78657AA2-3B7E-8546-B422-BE848B5C4763}" srcOrd="0" destOrd="0" presId="urn:microsoft.com/office/officeart/2005/8/layout/orgChart1"/>
    <dgm:cxn modelId="{EB598A32-A322-164A-9E16-D63FA422A33D}" type="presParOf" srcId="{78657AA2-3B7E-8546-B422-BE848B5C4763}" destId="{FBFBD64F-44AF-4E46-B680-7B791FCCAFE0}" srcOrd="0" destOrd="0" presId="urn:microsoft.com/office/officeart/2005/8/layout/orgChart1"/>
    <dgm:cxn modelId="{95BEE617-9C32-4D42-88E5-BFB14A8B2F9B}" type="presParOf" srcId="{78657AA2-3B7E-8546-B422-BE848B5C4763}" destId="{2AE64239-190A-C44D-88D0-69F08BC5AA80}" srcOrd="1" destOrd="0" presId="urn:microsoft.com/office/officeart/2005/8/layout/orgChart1"/>
    <dgm:cxn modelId="{600FF8AE-FF7C-CA4F-915A-FEA97A48CE0E}" type="presParOf" srcId="{17885485-3577-D048-A335-A6252A6C194C}" destId="{DEC70B8A-A575-C940-82FB-14E388C96051}" srcOrd="1" destOrd="0" presId="urn:microsoft.com/office/officeart/2005/8/layout/orgChart1"/>
    <dgm:cxn modelId="{A4A5DA55-1002-814D-AC5D-2C7679618A6B}" type="presParOf" srcId="{17885485-3577-D048-A335-A6252A6C194C}" destId="{1A724D85-644F-4A4F-8078-E505699B2B96}" srcOrd="2" destOrd="0" presId="urn:microsoft.com/office/officeart/2005/8/layout/orgChart1"/>
    <dgm:cxn modelId="{8EC75A3E-8AB1-034B-94C3-34CC4777937C}" type="presParOf" srcId="{9692DE96-8CE3-E943-95E0-B2433D3B56BE}" destId="{221FE8B3-C661-C446-A105-A5D0EC802CD2}" srcOrd="2" destOrd="0" presId="urn:microsoft.com/office/officeart/2005/8/layout/orgChart1"/>
    <dgm:cxn modelId="{393818DA-82C2-7249-9FB8-E92C0D0A4217}" type="presParOf" srcId="{9692DE96-8CE3-E943-95E0-B2433D3B56BE}" destId="{E056C899-ACA2-3542-B0E8-F296B40D1DE7}" srcOrd="3" destOrd="0" presId="urn:microsoft.com/office/officeart/2005/8/layout/orgChart1"/>
    <dgm:cxn modelId="{C8224126-78D1-9246-973F-CC5B154B3BF4}" type="presParOf" srcId="{E056C899-ACA2-3542-B0E8-F296B40D1DE7}" destId="{E5F91AAD-22B3-4A47-B508-13C2FD996D46}" srcOrd="0" destOrd="0" presId="urn:microsoft.com/office/officeart/2005/8/layout/orgChart1"/>
    <dgm:cxn modelId="{40F9D4A0-BFED-D842-BC40-7F525ABE49C9}" type="presParOf" srcId="{E5F91AAD-22B3-4A47-B508-13C2FD996D46}" destId="{42823413-D50B-C241-951F-5487BD14C79D}" srcOrd="0" destOrd="0" presId="urn:microsoft.com/office/officeart/2005/8/layout/orgChart1"/>
    <dgm:cxn modelId="{166212E4-3D1D-E949-9619-7F1779D8D5A1}" type="presParOf" srcId="{E5F91AAD-22B3-4A47-B508-13C2FD996D46}" destId="{2E0163EF-56D6-E745-B993-F31747774324}" srcOrd="1" destOrd="0" presId="urn:microsoft.com/office/officeart/2005/8/layout/orgChart1"/>
    <dgm:cxn modelId="{001C21B9-154C-E748-8489-F0235D2D5DCB}" type="presParOf" srcId="{E056C899-ACA2-3542-B0E8-F296B40D1DE7}" destId="{AC260D22-5929-F84F-B29A-C37387069C3C}" srcOrd="1" destOrd="0" presId="urn:microsoft.com/office/officeart/2005/8/layout/orgChart1"/>
    <dgm:cxn modelId="{EC4B12FC-8364-674F-8B1B-117C686D74B3}" type="presParOf" srcId="{E056C899-ACA2-3542-B0E8-F296B40D1DE7}" destId="{D22660AB-50A4-554B-9586-EB92D6E058FE}" srcOrd="2" destOrd="0" presId="urn:microsoft.com/office/officeart/2005/8/layout/orgChart1"/>
    <dgm:cxn modelId="{4F6B56E5-4C5F-A64C-8233-49685608C3BF}" type="presParOf" srcId="{9692DE96-8CE3-E943-95E0-B2433D3B56BE}" destId="{58419F8A-A2F5-FE4B-929F-38DC499520F2}" srcOrd="4" destOrd="0" presId="urn:microsoft.com/office/officeart/2005/8/layout/orgChart1"/>
    <dgm:cxn modelId="{0BACB05A-7BD8-4647-9992-30393C1FD17E}" type="presParOf" srcId="{9692DE96-8CE3-E943-95E0-B2433D3B56BE}" destId="{484FC387-ACFE-2C46-B182-EB1C1D43D160}" srcOrd="5" destOrd="0" presId="urn:microsoft.com/office/officeart/2005/8/layout/orgChart1"/>
    <dgm:cxn modelId="{72CFE506-F629-5246-BD16-5A5BD2C8AFD5}" type="presParOf" srcId="{484FC387-ACFE-2C46-B182-EB1C1D43D160}" destId="{ED3F66EE-85B7-F34F-B5E2-84325213B7CB}" srcOrd="0" destOrd="0" presId="urn:microsoft.com/office/officeart/2005/8/layout/orgChart1"/>
    <dgm:cxn modelId="{1BC21D3B-7C66-C645-AF5A-910633832D86}" type="presParOf" srcId="{ED3F66EE-85B7-F34F-B5E2-84325213B7CB}" destId="{D5D08713-9B8B-6F42-8FC1-7842542551C9}" srcOrd="0" destOrd="0" presId="urn:microsoft.com/office/officeart/2005/8/layout/orgChart1"/>
    <dgm:cxn modelId="{2002A13F-642B-3042-B25F-2D6595F60099}" type="presParOf" srcId="{ED3F66EE-85B7-F34F-B5E2-84325213B7CB}" destId="{DA64589D-BB7A-4E47-9C32-88353AFB6D83}" srcOrd="1" destOrd="0" presId="urn:microsoft.com/office/officeart/2005/8/layout/orgChart1"/>
    <dgm:cxn modelId="{88D49D18-F1C7-4D4C-B87D-C64A63C67EE6}" type="presParOf" srcId="{484FC387-ACFE-2C46-B182-EB1C1D43D160}" destId="{DD7251DF-BC9C-FF47-8314-CCA70A0042D8}" srcOrd="1" destOrd="0" presId="urn:microsoft.com/office/officeart/2005/8/layout/orgChart1"/>
    <dgm:cxn modelId="{1CAA3344-3950-1245-A37E-7B9C26B36E2E}" type="presParOf" srcId="{484FC387-ACFE-2C46-B182-EB1C1D43D160}" destId="{C79E61DC-C7A4-324F-8D83-1892C6EF6C2F}" srcOrd="2" destOrd="0" presId="urn:microsoft.com/office/officeart/2005/8/layout/orgChart1"/>
    <dgm:cxn modelId="{35ED2D58-18FE-9A45-AB7F-42321205392B}" type="presParOf" srcId="{9692DE96-8CE3-E943-95E0-B2433D3B56BE}" destId="{FC6C3D10-B070-9E4F-AF49-9BD2279A20D0}" srcOrd="6" destOrd="0" presId="urn:microsoft.com/office/officeart/2005/8/layout/orgChart1"/>
    <dgm:cxn modelId="{59168F1C-382D-264D-8EAE-DB04EE2F58B3}" type="presParOf" srcId="{9692DE96-8CE3-E943-95E0-B2433D3B56BE}" destId="{D6A7D7B9-C906-0441-B6C9-AFBA5B50912D}" srcOrd="7" destOrd="0" presId="urn:microsoft.com/office/officeart/2005/8/layout/orgChart1"/>
    <dgm:cxn modelId="{CE993A44-273F-2744-A10F-14C7849F25FC}" type="presParOf" srcId="{D6A7D7B9-C906-0441-B6C9-AFBA5B50912D}" destId="{4C7C0474-EF26-3B48-B4E1-5D590A26BF53}" srcOrd="0" destOrd="0" presId="urn:microsoft.com/office/officeart/2005/8/layout/orgChart1"/>
    <dgm:cxn modelId="{A29A2A98-754D-8942-82EE-1BC0B26B19EF}" type="presParOf" srcId="{4C7C0474-EF26-3B48-B4E1-5D590A26BF53}" destId="{F73E07E2-4281-1449-B00B-3E0346A246DB}" srcOrd="0" destOrd="0" presId="urn:microsoft.com/office/officeart/2005/8/layout/orgChart1"/>
    <dgm:cxn modelId="{22E9527C-7398-4744-9652-87D119CD5F44}" type="presParOf" srcId="{4C7C0474-EF26-3B48-B4E1-5D590A26BF53}" destId="{3A7E5FE9-5FBD-464D-A611-AC4210D00BEE}" srcOrd="1" destOrd="0" presId="urn:microsoft.com/office/officeart/2005/8/layout/orgChart1"/>
    <dgm:cxn modelId="{27B90147-1F78-C84B-A77A-60F83BC67799}" type="presParOf" srcId="{D6A7D7B9-C906-0441-B6C9-AFBA5B50912D}" destId="{152DC0D0-0AE6-1148-9610-53A885714A6A}" srcOrd="1" destOrd="0" presId="urn:microsoft.com/office/officeart/2005/8/layout/orgChart1"/>
    <dgm:cxn modelId="{8C165C37-487E-954A-93AA-486ADA58CE73}" type="presParOf" srcId="{D6A7D7B9-C906-0441-B6C9-AFBA5B50912D}" destId="{FF95124A-8288-A344-BE30-E632F068037F}" srcOrd="2" destOrd="0" presId="urn:microsoft.com/office/officeart/2005/8/layout/orgChart1"/>
    <dgm:cxn modelId="{E658DFF0-0F65-B145-8606-06C5377A32AC}" type="presParOf" srcId="{9692DE96-8CE3-E943-95E0-B2433D3B56BE}" destId="{27FF78A9-6CD5-084D-912B-1026FAE6BBD0}" srcOrd="8" destOrd="0" presId="urn:microsoft.com/office/officeart/2005/8/layout/orgChart1"/>
    <dgm:cxn modelId="{C8AD4A34-32AC-B846-88E8-E682A30F0E59}" type="presParOf" srcId="{9692DE96-8CE3-E943-95E0-B2433D3B56BE}" destId="{86F2CC1B-8CD5-6E40-8C82-043B6CDA99AD}" srcOrd="9" destOrd="0" presId="urn:microsoft.com/office/officeart/2005/8/layout/orgChart1"/>
    <dgm:cxn modelId="{B806C23D-12CD-DE44-B0EE-77C6ED2D0A8F}" type="presParOf" srcId="{86F2CC1B-8CD5-6E40-8C82-043B6CDA99AD}" destId="{A730E24D-F7DC-4644-B79C-3B9AE5118EE8}" srcOrd="0" destOrd="0" presId="urn:microsoft.com/office/officeart/2005/8/layout/orgChart1"/>
    <dgm:cxn modelId="{DDC25477-842E-0541-BB62-53EAE2A04DC2}" type="presParOf" srcId="{A730E24D-F7DC-4644-B79C-3B9AE5118EE8}" destId="{570C8922-36D2-B049-99A4-181F976227CE}" srcOrd="0" destOrd="0" presId="urn:microsoft.com/office/officeart/2005/8/layout/orgChart1"/>
    <dgm:cxn modelId="{60A204D4-034D-4D4F-A0AB-E6A9EDC47220}" type="presParOf" srcId="{A730E24D-F7DC-4644-B79C-3B9AE5118EE8}" destId="{B91B7268-6E54-D244-821D-85E947D70265}" srcOrd="1" destOrd="0" presId="urn:microsoft.com/office/officeart/2005/8/layout/orgChart1"/>
    <dgm:cxn modelId="{01B50EB6-FD6A-A742-BD38-5D3CF9033D30}" type="presParOf" srcId="{86F2CC1B-8CD5-6E40-8C82-043B6CDA99AD}" destId="{B2FEAE74-5B34-D940-8FB4-383A6263710C}" srcOrd="1" destOrd="0" presId="urn:microsoft.com/office/officeart/2005/8/layout/orgChart1"/>
    <dgm:cxn modelId="{DD92E4F3-2271-C44A-9D99-3FCBF9CC2F02}" type="presParOf" srcId="{86F2CC1B-8CD5-6E40-8C82-043B6CDA99AD}" destId="{AF13480F-9EC9-4742-941A-18DC44BD64BA}" srcOrd="2" destOrd="0" presId="urn:microsoft.com/office/officeart/2005/8/layout/orgChart1"/>
    <dgm:cxn modelId="{63FD6105-363A-7E44-9656-D5BC18ABFC1B}" type="presParOf" srcId="{9692DE96-8CE3-E943-95E0-B2433D3B56BE}" destId="{7A14DD3E-2C07-B947-B201-A0B42BEFEDCF}" srcOrd="10" destOrd="0" presId="urn:microsoft.com/office/officeart/2005/8/layout/orgChart1"/>
    <dgm:cxn modelId="{B180C9D7-9F36-6C42-AD25-681032CAE8B6}" type="presParOf" srcId="{9692DE96-8CE3-E943-95E0-B2433D3B56BE}" destId="{5A161C76-A9A0-3F42-9D5F-25C70B78806C}" srcOrd="11" destOrd="0" presId="urn:microsoft.com/office/officeart/2005/8/layout/orgChart1"/>
    <dgm:cxn modelId="{8173CAFB-3595-A04E-8011-96A4DC838021}" type="presParOf" srcId="{5A161C76-A9A0-3F42-9D5F-25C70B78806C}" destId="{BAA4559A-0FCF-454E-B152-E523C4C13E4B}" srcOrd="0" destOrd="0" presId="urn:microsoft.com/office/officeart/2005/8/layout/orgChart1"/>
    <dgm:cxn modelId="{61B5B361-5614-DF49-AEA1-BD4678022F6A}" type="presParOf" srcId="{BAA4559A-0FCF-454E-B152-E523C4C13E4B}" destId="{F9590F7A-3468-F84F-A6F7-43DBC5C79CA1}" srcOrd="0" destOrd="0" presId="urn:microsoft.com/office/officeart/2005/8/layout/orgChart1"/>
    <dgm:cxn modelId="{0099F741-150D-ED42-9865-E85611637ECF}" type="presParOf" srcId="{BAA4559A-0FCF-454E-B152-E523C4C13E4B}" destId="{7CC5F23E-EA27-E54D-BF08-241316C90C07}" srcOrd="1" destOrd="0" presId="urn:microsoft.com/office/officeart/2005/8/layout/orgChart1"/>
    <dgm:cxn modelId="{798B766C-43EB-234E-AA40-E2D539B8F28B}" type="presParOf" srcId="{5A161C76-A9A0-3F42-9D5F-25C70B78806C}" destId="{EB0802C3-C72E-1B4F-A3DC-E655F1F90FE6}" srcOrd="1" destOrd="0" presId="urn:microsoft.com/office/officeart/2005/8/layout/orgChart1"/>
    <dgm:cxn modelId="{E520188F-0706-BE40-98FF-B8CCC20E8EEA}" type="presParOf" srcId="{5A161C76-A9A0-3F42-9D5F-25C70B78806C}" destId="{41449F0F-1E72-764F-947D-9A683425186A}" srcOrd="2" destOrd="0" presId="urn:microsoft.com/office/officeart/2005/8/layout/orgChart1"/>
    <dgm:cxn modelId="{C6E1A1B8-2F69-F742-BDB4-19ECFA93D6E1}" type="presParOf" srcId="{9692DE96-8CE3-E943-95E0-B2433D3B56BE}" destId="{7EEF6942-3147-D949-A5B7-50B3CDF2BCE4}" srcOrd="12" destOrd="0" presId="urn:microsoft.com/office/officeart/2005/8/layout/orgChart1"/>
    <dgm:cxn modelId="{49016033-9D5F-094D-8993-914B04BE4037}" type="presParOf" srcId="{9692DE96-8CE3-E943-95E0-B2433D3B56BE}" destId="{283BDB4D-2977-7B42-B5E7-D1653DE17EE5}" srcOrd="13" destOrd="0" presId="urn:microsoft.com/office/officeart/2005/8/layout/orgChart1"/>
    <dgm:cxn modelId="{13F1F898-1A77-1941-8718-5F05FA4D0E03}" type="presParOf" srcId="{283BDB4D-2977-7B42-B5E7-D1653DE17EE5}" destId="{31B078DF-33D7-B24D-895C-739BAC715505}" srcOrd="0" destOrd="0" presId="urn:microsoft.com/office/officeart/2005/8/layout/orgChart1"/>
    <dgm:cxn modelId="{8C5D35DF-AB7B-C249-B139-50FB54D7CF11}" type="presParOf" srcId="{31B078DF-33D7-B24D-895C-739BAC715505}" destId="{DFFCA0DB-4228-4344-9FFE-7DC9E1F53CD5}" srcOrd="0" destOrd="0" presId="urn:microsoft.com/office/officeart/2005/8/layout/orgChart1"/>
    <dgm:cxn modelId="{8E0E2A77-5A49-7C43-8CE8-213351C0C9C1}" type="presParOf" srcId="{31B078DF-33D7-B24D-895C-739BAC715505}" destId="{549B56AB-0257-5C46-A972-42C1514F83D1}" srcOrd="1" destOrd="0" presId="urn:microsoft.com/office/officeart/2005/8/layout/orgChart1"/>
    <dgm:cxn modelId="{CF5C08CF-1D07-654F-B4A7-37FF5215DDE8}" type="presParOf" srcId="{283BDB4D-2977-7B42-B5E7-D1653DE17EE5}" destId="{C21E9FB6-9C6F-0A4B-9C94-C20DB9E24F12}" srcOrd="1" destOrd="0" presId="urn:microsoft.com/office/officeart/2005/8/layout/orgChart1"/>
    <dgm:cxn modelId="{2A7FB928-3E03-B64F-8154-DD1F1AEEB768}" type="presParOf" srcId="{283BDB4D-2977-7B42-B5E7-D1653DE17EE5}" destId="{B8094C79-79AD-F645-B0C7-E1DAF4D90D39}" srcOrd="2" destOrd="0" presId="urn:microsoft.com/office/officeart/2005/8/layout/orgChart1"/>
    <dgm:cxn modelId="{78B4EE92-9D72-1A49-A7E3-DFF86532C0A1}" type="presParOf" srcId="{2BD4E304-7847-534E-A59E-10E1C0C50ECF}" destId="{4F455469-1A89-CA48-833E-31B23D444ABA}" srcOrd="2" destOrd="0" presId="urn:microsoft.com/office/officeart/2005/8/layout/orgChart1"/>
    <dgm:cxn modelId="{D74F4B6A-32DD-1544-9122-A584336C08EC}" type="presParOf" srcId="{64F4E877-708D-1540-A352-E051BB17B15F}" destId="{7A06E4A1-44FA-3D46-A952-E852B68EEE8F}" srcOrd="10" destOrd="0" presId="urn:microsoft.com/office/officeart/2005/8/layout/orgChart1"/>
    <dgm:cxn modelId="{A9871BCB-B41B-8F47-8E54-71A6A5EAF5CA}" type="presParOf" srcId="{64F4E877-708D-1540-A352-E051BB17B15F}" destId="{0B618C64-68DE-C84F-A6D6-849266CBD0E0}" srcOrd="11" destOrd="0" presId="urn:microsoft.com/office/officeart/2005/8/layout/orgChart1"/>
    <dgm:cxn modelId="{C22A4EC1-7868-B540-8BD6-4CB76320068E}" type="presParOf" srcId="{0B618C64-68DE-C84F-A6D6-849266CBD0E0}" destId="{336247D8-81CF-3145-90C6-2246A3E181B5}" srcOrd="0" destOrd="0" presId="urn:microsoft.com/office/officeart/2005/8/layout/orgChart1"/>
    <dgm:cxn modelId="{513FE2C6-7B0E-214D-9383-FA554A2E277E}" type="presParOf" srcId="{336247D8-81CF-3145-90C6-2246A3E181B5}" destId="{633A929B-6F02-824B-A913-E3C3F0B2F776}" srcOrd="0" destOrd="0" presId="urn:microsoft.com/office/officeart/2005/8/layout/orgChart1"/>
    <dgm:cxn modelId="{26EEB660-91D8-7440-9F19-9C44E09508BF}" type="presParOf" srcId="{336247D8-81CF-3145-90C6-2246A3E181B5}" destId="{FCD8ED36-E0AD-2841-8AD7-DAE440161448}" srcOrd="1" destOrd="0" presId="urn:microsoft.com/office/officeart/2005/8/layout/orgChart1"/>
    <dgm:cxn modelId="{9383E470-4C86-F24A-8431-5FF803069BCC}" type="presParOf" srcId="{0B618C64-68DE-C84F-A6D6-849266CBD0E0}" destId="{6778FF37-B612-D841-A2CD-BD890D535EDE}" srcOrd="1" destOrd="0" presId="urn:microsoft.com/office/officeart/2005/8/layout/orgChart1"/>
    <dgm:cxn modelId="{00D92492-3708-884B-B524-F6FA0CFB6E8F}" type="presParOf" srcId="{6778FF37-B612-D841-A2CD-BD890D535EDE}" destId="{03B7FBAB-CC35-8F44-ACAC-06BADAE3A5E1}" srcOrd="0" destOrd="0" presId="urn:microsoft.com/office/officeart/2005/8/layout/orgChart1"/>
    <dgm:cxn modelId="{6DEE4DE5-943A-8746-9E2F-0C585429E3F9}" type="presParOf" srcId="{6778FF37-B612-D841-A2CD-BD890D535EDE}" destId="{4622E0DD-4747-A64D-B8E7-7026D2532189}" srcOrd="1" destOrd="0" presId="urn:microsoft.com/office/officeart/2005/8/layout/orgChart1"/>
    <dgm:cxn modelId="{F8BC2323-EE04-714D-BD10-614A51F4393C}" type="presParOf" srcId="{4622E0DD-4747-A64D-B8E7-7026D2532189}" destId="{074A2278-B4E3-F642-9469-96DC395AD2CA}" srcOrd="0" destOrd="0" presId="urn:microsoft.com/office/officeart/2005/8/layout/orgChart1"/>
    <dgm:cxn modelId="{821C9779-BAB6-7242-944D-F8D077863195}" type="presParOf" srcId="{074A2278-B4E3-F642-9469-96DC395AD2CA}" destId="{DF20A21B-AC7B-C249-A759-2B29E0266AB9}" srcOrd="0" destOrd="0" presId="urn:microsoft.com/office/officeart/2005/8/layout/orgChart1"/>
    <dgm:cxn modelId="{F08DDFDE-CD45-4641-B2C0-E4FEFA10DA50}" type="presParOf" srcId="{074A2278-B4E3-F642-9469-96DC395AD2CA}" destId="{75ED6C07-DFE6-AC4A-BFA9-309463766FA7}" srcOrd="1" destOrd="0" presId="urn:microsoft.com/office/officeart/2005/8/layout/orgChart1"/>
    <dgm:cxn modelId="{AE40E4C8-B9FF-084E-B21D-34812AD5956D}" type="presParOf" srcId="{4622E0DD-4747-A64D-B8E7-7026D2532189}" destId="{89A9E13E-FFAD-A845-B358-6DAC582F609D}" srcOrd="1" destOrd="0" presId="urn:microsoft.com/office/officeart/2005/8/layout/orgChart1"/>
    <dgm:cxn modelId="{54C56DDC-D9D7-DD44-A39A-B4F44296550C}" type="presParOf" srcId="{4622E0DD-4747-A64D-B8E7-7026D2532189}" destId="{D21D1CA3-08D8-0F4D-9A9A-879C6486D1F6}" srcOrd="2" destOrd="0" presId="urn:microsoft.com/office/officeart/2005/8/layout/orgChart1"/>
    <dgm:cxn modelId="{8D6C46F4-302C-304B-8305-9A1EC790F4AE}" type="presParOf" srcId="{6778FF37-B612-D841-A2CD-BD890D535EDE}" destId="{8D282A7F-2CF4-C34B-80D8-F86F20E1D1BB}" srcOrd="2" destOrd="0" presId="urn:microsoft.com/office/officeart/2005/8/layout/orgChart1"/>
    <dgm:cxn modelId="{19391849-AD85-2A44-B0AB-9F8E8350D8BC}" type="presParOf" srcId="{6778FF37-B612-D841-A2CD-BD890D535EDE}" destId="{1A092A55-CF6E-FD4E-8985-E6BB1B0D0DBC}" srcOrd="3" destOrd="0" presId="urn:microsoft.com/office/officeart/2005/8/layout/orgChart1"/>
    <dgm:cxn modelId="{5454A7FE-61CC-2C47-B8CB-EACB3480A166}" type="presParOf" srcId="{1A092A55-CF6E-FD4E-8985-E6BB1B0D0DBC}" destId="{87D9F017-1CDC-3B47-90DA-6A315EFE33F9}" srcOrd="0" destOrd="0" presId="urn:microsoft.com/office/officeart/2005/8/layout/orgChart1"/>
    <dgm:cxn modelId="{01BFCC0C-AC41-094D-B07E-369E1AFE4084}" type="presParOf" srcId="{87D9F017-1CDC-3B47-90DA-6A315EFE33F9}" destId="{D3B1AB0B-3848-FD40-931E-EE7C808EEA3A}" srcOrd="0" destOrd="0" presId="urn:microsoft.com/office/officeart/2005/8/layout/orgChart1"/>
    <dgm:cxn modelId="{5AAD67BD-23BC-2147-8C45-8CE66EA876F4}" type="presParOf" srcId="{87D9F017-1CDC-3B47-90DA-6A315EFE33F9}" destId="{EBC49654-DA69-684D-9D88-1A8AB580C50A}" srcOrd="1" destOrd="0" presId="urn:microsoft.com/office/officeart/2005/8/layout/orgChart1"/>
    <dgm:cxn modelId="{9DB80FA0-FE24-7344-877C-3C7BE6C25C79}" type="presParOf" srcId="{1A092A55-CF6E-FD4E-8985-E6BB1B0D0DBC}" destId="{D8337D08-C42C-6E4B-9053-09A82DAF6B0E}" srcOrd="1" destOrd="0" presId="urn:microsoft.com/office/officeart/2005/8/layout/orgChart1"/>
    <dgm:cxn modelId="{E03DE510-BE1B-C24A-AE1B-6F0FE4C6B7EB}" type="presParOf" srcId="{1A092A55-CF6E-FD4E-8985-E6BB1B0D0DBC}" destId="{F2283996-8595-A841-8F77-44BC1390E8F3}" srcOrd="2" destOrd="0" presId="urn:microsoft.com/office/officeart/2005/8/layout/orgChart1"/>
    <dgm:cxn modelId="{18701683-1E1B-5541-B7EE-4959198EED4E}" type="presParOf" srcId="{6778FF37-B612-D841-A2CD-BD890D535EDE}" destId="{B9565844-C198-4D4C-A755-F5048C6555DA}" srcOrd="4" destOrd="0" presId="urn:microsoft.com/office/officeart/2005/8/layout/orgChart1"/>
    <dgm:cxn modelId="{4E108DC2-559B-1244-AE08-5C0B0A04CBD1}" type="presParOf" srcId="{6778FF37-B612-D841-A2CD-BD890D535EDE}" destId="{E4123595-301D-A142-8DB3-0BF0E5AFBEB5}" srcOrd="5" destOrd="0" presId="urn:microsoft.com/office/officeart/2005/8/layout/orgChart1"/>
    <dgm:cxn modelId="{AE357393-9BAA-0547-A185-33C6F1BD4C19}" type="presParOf" srcId="{E4123595-301D-A142-8DB3-0BF0E5AFBEB5}" destId="{DB2250E8-6157-0A40-9BC8-C9410FCCEA3B}" srcOrd="0" destOrd="0" presId="urn:microsoft.com/office/officeart/2005/8/layout/orgChart1"/>
    <dgm:cxn modelId="{E17D8495-BA64-CF4B-AE63-5C5A6DB223F9}" type="presParOf" srcId="{DB2250E8-6157-0A40-9BC8-C9410FCCEA3B}" destId="{7378A74A-5153-6249-8845-C7074E1D5F5B}" srcOrd="0" destOrd="0" presId="urn:microsoft.com/office/officeart/2005/8/layout/orgChart1"/>
    <dgm:cxn modelId="{4690CC6D-61C8-994D-8DE6-7687DDF74FF7}" type="presParOf" srcId="{DB2250E8-6157-0A40-9BC8-C9410FCCEA3B}" destId="{412754ED-0C57-7F4E-A03B-67C1045530C2}" srcOrd="1" destOrd="0" presId="urn:microsoft.com/office/officeart/2005/8/layout/orgChart1"/>
    <dgm:cxn modelId="{EC351AE0-27E9-F54D-837B-30FD6CA0CFD9}" type="presParOf" srcId="{E4123595-301D-A142-8DB3-0BF0E5AFBEB5}" destId="{39B89E0A-0EF3-1F48-8892-520D731E0CBC}" srcOrd="1" destOrd="0" presId="urn:microsoft.com/office/officeart/2005/8/layout/orgChart1"/>
    <dgm:cxn modelId="{EF278015-808E-DA44-9106-CE6B7B82B0D1}" type="presParOf" srcId="{E4123595-301D-A142-8DB3-0BF0E5AFBEB5}" destId="{923878CE-501B-2548-B27D-1ED7B8CDA098}" srcOrd="2" destOrd="0" presId="urn:microsoft.com/office/officeart/2005/8/layout/orgChart1"/>
    <dgm:cxn modelId="{71D47879-AD52-EE4E-AE33-D5CF484A3556}" type="presParOf" srcId="{6778FF37-B612-D841-A2CD-BD890D535EDE}" destId="{CFE14E03-ABA2-CF48-A680-84F7418F0BAD}" srcOrd="6" destOrd="0" presId="urn:microsoft.com/office/officeart/2005/8/layout/orgChart1"/>
    <dgm:cxn modelId="{373F23DE-76D2-6F49-97B4-0976B6B65565}" type="presParOf" srcId="{6778FF37-B612-D841-A2CD-BD890D535EDE}" destId="{CD05D6DF-7D93-934E-9893-5A45D25523CA}" srcOrd="7" destOrd="0" presId="urn:microsoft.com/office/officeart/2005/8/layout/orgChart1"/>
    <dgm:cxn modelId="{1F54D14D-466A-744F-A0F2-867CFE653EAB}" type="presParOf" srcId="{CD05D6DF-7D93-934E-9893-5A45D25523CA}" destId="{61CBAF11-8862-B64F-A6AE-2E1C25B1FDAA}" srcOrd="0" destOrd="0" presId="urn:microsoft.com/office/officeart/2005/8/layout/orgChart1"/>
    <dgm:cxn modelId="{0FB520B3-0A2C-AF43-8DF2-EE324064666E}" type="presParOf" srcId="{61CBAF11-8862-B64F-A6AE-2E1C25B1FDAA}" destId="{E7B509B8-27EE-BD4C-9621-D7ADE0BF8F7D}" srcOrd="0" destOrd="0" presId="urn:microsoft.com/office/officeart/2005/8/layout/orgChart1"/>
    <dgm:cxn modelId="{6A105AB0-F49A-7F4B-9891-24DA9760D408}" type="presParOf" srcId="{61CBAF11-8862-B64F-A6AE-2E1C25B1FDAA}" destId="{9910133B-D74C-0D45-B74E-F6D02675F6FC}" srcOrd="1" destOrd="0" presId="urn:microsoft.com/office/officeart/2005/8/layout/orgChart1"/>
    <dgm:cxn modelId="{0BDC14FB-F4CB-7A4A-A8A3-4FE50EE95039}" type="presParOf" srcId="{CD05D6DF-7D93-934E-9893-5A45D25523CA}" destId="{FC2844AE-EFBF-354A-A543-6B417C863996}" srcOrd="1" destOrd="0" presId="urn:microsoft.com/office/officeart/2005/8/layout/orgChart1"/>
    <dgm:cxn modelId="{998499B9-4E4B-184E-8EA8-B969B9FF1FB6}" type="presParOf" srcId="{CD05D6DF-7D93-934E-9893-5A45D25523CA}" destId="{6D7256B0-121C-CB41-8833-626482205E43}" srcOrd="2" destOrd="0" presId="urn:microsoft.com/office/officeart/2005/8/layout/orgChart1"/>
    <dgm:cxn modelId="{C9492649-941A-ED42-B0B3-B45351AA10AB}" type="presParOf" srcId="{6778FF37-B612-D841-A2CD-BD890D535EDE}" destId="{5C4A774E-D546-974D-B396-67BF82939AD6}" srcOrd="8" destOrd="0" presId="urn:microsoft.com/office/officeart/2005/8/layout/orgChart1"/>
    <dgm:cxn modelId="{C7DAD76A-A9B1-494D-946B-78F50BD84D8B}" type="presParOf" srcId="{6778FF37-B612-D841-A2CD-BD890D535EDE}" destId="{21923553-944E-8948-8B65-1879C07454F1}" srcOrd="9" destOrd="0" presId="urn:microsoft.com/office/officeart/2005/8/layout/orgChart1"/>
    <dgm:cxn modelId="{EE82F124-0615-7447-8409-950E2BA8B320}" type="presParOf" srcId="{21923553-944E-8948-8B65-1879C07454F1}" destId="{02BD8255-501D-E64D-B596-BE4CF2FEF4B9}" srcOrd="0" destOrd="0" presId="urn:microsoft.com/office/officeart/2005/8/layout/orgChart1"/>
    <dgm:cxn modelId="{DF4F1EF0-8860-B640-987C-C6F7E80AA93D}" type="presParOf" srcId="{02BD8255-501D-E64D-B596-BE4CF2FEF4B9}" destId="{8C0CD499-EDA7-EE4B-857D-5A3F40308696}" srcOrd="0" destOrd="0" presId="urn:microsoft.com/office/officeart/2005/8/layout/orgChart1"/>
    <dgm:cxn modelId="{336B7DFA-C089-2B46-891A-5A0305E83D71}" type="presParOf" srcId="{02BD8255-501D-E64D-B596-BE4CF2FEF4B9}" destId="{ECAA34C7-DF3B-1040-8AF6-F94CABB44BBF}" srcOrd="1" destOrd="0" presId="urn:microsoft.com/office/officeart/2005/8/layout/orgChart1"/>
    <dgm:cxn modelId="{DD24663A-55AC-F84A-87DB-801867F0FC24}" type="presParOf" srcId="{21923553-944E-8948-8B65-1879C07454F1}" destId="{DF1728F3-E5EE-0245-93D0-D82B92B1CF69}" srcOrd="1" destOrd="0" presId="urn:microsoft.com/office/officeart/2005/8/layout/orgChart1"/>
    <dgm:cxn modelId="{90B924DC-B535-894A-BD46-952CD71AD9AF}" type="presParOf" srcId="{21923553-944E-8948-8B65-1879C07454F1}" destId="{60695E5F-04B2-CD49-9421-C79F1E06D888}" srcOrd="2" destOrd="0" presId="urn:microsoft.com/office/officeart/2005/8/layout/orgChart1"/>
    <dgm:cxn modelId="{EAE4B2F2-8CD6-0E45-8BE0-D2C37628FF07}" type="presParOf" srcId="{6778FF37-B612-D841-A2CD-BD890D535EDE}" destId="{50A4B8E5-8CB8-2447-A6C4-CEBBC597AE57}" srcOrd="10" destOrd="0" presId="urn:microsoft.com/office/officeart/2005/8/layout/orgChart1"/>
    <dgm:cxn modelId="{A924E437-2F35-2A49-A539-FA28734D11AB}" type="presParOf" srcId="{6778FF37-B612-D841-A2CD-BD890D535EDE}" destId="{81589141-0F91-EF4D-A7BE-B84AA0FA8483}" srcOrd="11" destOrd="0" presId="urn:microsoft.com/office/officeart/2005/8/layout/orgChart1"/>
    <dgm:cxn modelId="{DCEE4DFC-0857-A44A-B041-2BDE78B3D1F5}" type="presParOf" srcId="{81589141-0F91-EF4D-A7BE-B84AA0FA8483}" destId="{A69DF7B0-9878-FF4E-A9A3-0E9771599054}" srcOrd="0" destOrd="0" presId="urn:microsoft.com/office/officeart/2005/8/layout/orgChart1"/>
    <dgm:cxn modelId="{423C147B-4B3A-B44C-B986-09B5961A43B6}" type="presParOf" srcId="{A69DF7B0-9878-FF4E-A9A3-0E9771599054}" destId="{3C399CF7-1A06-B149-A238-B6136B856D9F}" srcOrd="0" destOrd="0" presId="urn:microsoft.com/office/officeart/2005/8/layout/orgChart1"/>
    <dgm:cxn modelId="{CD1E25A9-7ADE-E443-840F-273BF8484C74}" type="presParOf" srcId="{A69DF7B0-9878-FF4E-A9A3-0E9771599054}" destId="{52547F2C-C305-E94B-B763-69084E772381}" srcOrd="1" destOrd="0" presId="urn:microsoft.com/office/officeart/2005/8/layout/orgChart1"/>
    <dgm:cxn modelId="{092197DC-2AE7-DB46-8BE2-42D3B194EB61}" type="presParOf" srcId="{81589141-0F91-EF4D-A7BE-B84AA0FA8483}" destId="{7900A885-7FB2-BA4D-8FBA-A8DC233C0D66}" srcOrd="1" destOrd="0" presId="urn:microsoft.com/office/officeart/2005/8/layout/orgChart1"/>
    <dgm:cxn modelId="{7C589E0A-2E30-CC43-9A92-3FB4D70264E4}" type="presParOf" srcId="{81589141-0F91-EF4D-A7BE-B84AA0FA8483}" destId="{056BAC0B-F2F0-1741-A5AF-E75A0145E645}" srcOrd="2" destOrd="0" presId="urn:microsoft.com/office/officeart/2005/8/layout/orgChart1"/>
    <dgm:cxn modelId="{F8BBA3F8-4B37-1F42-96AF-873369247711}" type="presParOf" srcId="{0B618C64-68DE-C84F-A6D6-849266CBD0E0}" destId="{14A3B340-EDDD-0242-9ECB-9B971A55D1DB}" srcOrd="2" destOrd="0" presId="urn:microsoft.com/office/officeart/2005/8/layout/orgChart1"/>
    <dgm:cxn modelId="{C00CC14E-2336-B44A-A74E-67885FB8E5C9}" type="presParOf" srcId="{64F4E877-708D-1540-A352-E051BB17B15F}" destId="{EE9E5E79-EBA9-3946-8BE4-210DBE51D680}" srcOrd="12" destOrd="0" presId="urn:microsoft.com/office/officeart/2005/8/layout/orgChart1"/>
    <dgm:cxn modelId="{2C864770-9E0A-A54F-BDCC-F6A6661E854D}" type="presParOf" srcId="{64F4E877-708D-1540-A352-E051BB17B15F}" destId="{5124D668-CD6D-AA49-A897-7B7433F0DD97}" srcOrd="13" destOrd="0" presId="urn:microsoft.com/office/officeart/2005/8/layout/orgChart1"/>
    <dgm:cxn modelId="{C371E175-93F2-704E-9883-1F10B9CA41CD}" type="presParOf" srcId="{5124D668-CD6D-AA49-A897-7B7433F0DD97}" destId="{9C994E14-24C5-CD4B-AD26-737E39FC992F}" srcOrd="0" destOrd="0" presId="urn:microsoft.com/office/officeart/2005/8/layout/orgChart1"/>
    <dgm:cxn modelId="{DDD28386-CCBB-994D-B258-607AD93AB8EF}" type="presParOf" srcId="{9C994E14-24C5-CD4B-AD26-737E39FC992F}" destId="{C44C030F-631C-6440-B4BC-2C0E0E8BADC8}" srcOrd="0" destOrd="0" presId="urn:microsoft.com/office/officeart/2005/8/layout/orgChart1"/>
    <dgm:cxn modelId="{9EF39BC9-742E-604B-BB0B-87F5EFCA3685}" type="presParOf" srcId="{9C994E14-24C5-CD4B-AD26-737E39FC992F}" destId="{B203DC9B-DCE4-6241-BC17-1B1466BEBB88}" srcOrd="1" destOrd="0" presId="urn:microsoft.com/office/officeart/2005/8/layout/orgChart1"/>
    <dgm:cxn modelId="{2B50D94A-D87A-E74A-8312-BA115DF830B0}" type="presParOf" srcId="{5124D668-CD6D-AA49-A897-7B7433F0DD97}" destId="{B8B4A0D0-89D4-7944-BEB4-AADCF8A59787}" srcOrd="1" destOrd="0" presId="urn:microsoft.com/office/officeart/2005/8/layout/orgChart1"/>
    <dgm:cxn modelId="{7AE0290C-7488-8F4F-BE23-84E0141250D0}" type="presParOf" srcId="{B8B4A0D0-89D4-7944-BEB4-AADCF8A59787}" destId="{C3453FB4-E123-6A40-8DD5-611D6C76AB5F}" srcOrd="0" destOrd="0" presId="urn:microsoft.com/office/officeart/2005/8/layout/orgChart1"/>
    <dgm:cxn modelId="{48F2EC78-D9DC-874A-91AA-8878F7D10043}" type="presParOf" srcId="{B8B4A0D0-89D4-7944-BEB4-AADCF8A59787}" destId="{4EC1816B-B855-F643-B06B-5AD336593B2F}" srcOrd="1" destOrd="0" presId="urn:microsoft.com/office/officeart/2005/8/layout/orgChart1"/>
    <dgm:cxn modelId="{B040F6DB-6B8B-9A4F-AD48-3A3E2073104A}" type="presParOf" srcId="{4EC1816B-B855-F643-B06B-5AD336593B2F}" destId="{56BDE993-3CF7-E947-B9BE-398FA4FC36C6}" srcOrd="0" destOrd="0" presId="urn:microsoft.com/office/officeart/2005/8/layout/orgChart1"/>
    <dgm:cxn modelId="{95883648-856A-2D4F-8222-6F8521972C6D}" type="presParOf" srcId="{56BDE993-3CF7-E947-B9BE-398FA4FC36C6}" destId="{E7FB32A7-A585-F34D-85B1-A61C85665412}" srcOrd="0" destOrd="0" presId="urn:microsoft.com/office/officeart/2005/8/layout/orgChart1"/>
    <dgm:cxn modelId="{BBBBD84F-4429-9347-9383-29EF16C827BB}" type="presParOf" srcId="{56BDE993-3CF7-E947-B9BE-398FA4FC36C6}" destId="{1BFC5FD5-4763-6F48-B70B-8EE4E14645B9}" srcOrd="1" destOrd="0" presId="urn:microsoft.com/office/officeart/2005/8/layout/orgChart1"/>
    <dgm:cxn modelId="{D692592D-604A-FB48-BD21-72C0A8AFEDEC}" type="presParOf" srcId="{4EC1816B-B855-F643-B06B-5AD336593B2F}" destId="{46748E71-9094-F64F-B49F-5AFBCF366EE7}" srcOrd="1" destOrd="0" presId="urn:microsoft.com/office/officeart/2005/8/layout/orgChart1"/>
    <dgm:cxn modelId="{FDD1FD47-BFCD-5F49-9CCB-4753DE88967E}" type="presParOf" srcId="{4EC1816B-B855-F643-B06B-5AD336593B2F}" destId="{2005AE79-571B-784A-8946-B08862B0889E}" srcOrd="2" destOrd="0" presId="urn:microsoft.com/office/officeart/2005/8/layout/orgChart1"/>
    <dgm:cxn modelId="{31BFA178-3ADB-D141-947A-7E32F4318BED}" type="presParOf" srcId="{B8B4A0D0-89D4-7944-BEB4-AADCF8A59787}" destId="{A2C39740-E3E2-3E47-8AC4-604B9AE00765}" srcOrd="2" destOrd="0" presId="urn:microsoft.com/office/officeart/2005/8/layout/orgChart1"/>
    <dgm:cxn modelId="{7D1F3E83-138B-DC48-A143-8FF9C1CF49DD}" type="presParOf" srcId="{B8B4A0D0-89D4-7944-BEB4-AADCF8A59787}" destId="{D976CE47-ABC0-9144-92F2-4DEF74AA36C6}" srcOrd="3" destOrd="0" presId="urn:microsoft.com/office/officeart/2005/8/layout/orgChart1"/>
    <dgm:cxn modelId="{AE046DA4-3835-2943-B336-2507CC01FBAC}" type="presParOf" srcId="{D976CE47-ABC0-9144-92F2-4DEF74AA36C6}" destId="{36412DF7-9BA9-9847-9F0B-896168ED5102}" srcOrd="0" destOrd="0" presId="urn:microsoft.com/office/officeart/2005/8/layout/orgChart1"/>
    <dgm:cxn modelId="{D1FA7B15-BDC3-9344-8558-F61140124769}" type="presParOf" srcId="{36412DF7-9BA9-9847-9F0B-896168ED5102}" destId="{B0A824F9-C50A-BC42-8D04-8553C0F2C1D6}" srcOrd="0" destOrd="0" presId="urn:microsoft.com/office/officeart/2005/8/layout/orgChart1"/>
    <dgm:cxn modelId="{0C58FC01-E055-3A46-81DD-5EB288152EDB}" type="presParOf" srcId="{36412DF7-9BA9-9847-9F0B-896168ED5102}" destId="{1BF6B62B-486D-7D4A-9421-8353582F5C77}" srcOrd="1" destOrd="0" presId="urn:microsoft.com/office/officeart/2005/8/layout/orgChart1"/>
    <dgm:cxn modelId="{8D921984-0178-6342-82A8-C6E31D21ECA1}" type="presParOf" srcId="{D976CE47-ABC0-9144-92F2-4DEF74AA36C6}" destId="{BA67F06F-2F7F-234F-BC23-34BBA9FCB57F}" srcOrd="1" destOrd="0" presId="urn:microsoft.com/office/officeart/2005/8/layout/orgChart1"/>
    <dgm:cxn modelId="{215E815C-E724-2647-A1AF-4E1A1E7FBD3D}" type="presParOf" srcId="{D976CE47-ABC0-9144-92F2-4DEF74AA36C6}" destId="{550BA91A-1FF1-5142-BF81-3C09C6CA1CE1}" srcOrd="2" destOrd="0" presId="urn:microsoft.com/office/officeart/2005/8/layout/orgChart1"/>
    <dgm:cxn modelId="{8C7BE8AA-3095-4F43-A044-C729E58DAA90}" type="presParOf" srcId="{5124D668-CD6D-AA49-A897-7B7433F0DD97}" destId="{DBDD52EC-4749-BF42-9D40-FB179A3DA76F}" srcOrd="2" destOrd="0" presId="urn:microsoft.com/office/officeart/2005/8/layout/orgChart1"/>
    <dgm:cxn modelId="{10DC4BB0-F131-E045-9E4E-5CB6094351F1}" type="presParOf" srcId="{64F4E877-708D-1540-A352-E051BB17B15F}" destId="{40376CAC-625C-7645-87E4-B8AB5A0E1F61}" srcOrd="14" destOrd="0" presId="urn:microsoft.com/office/officeart/2005/8/layout/orgChart1"/>
    <dgm:cxn modelId="{AAC9B2CE-8667-524D-84D4-AA3CB8881D37}" type="presParOf" srcId="{64F4E877-708D-1540-A352-E051BB17B15F}" destId="{1E62EB95-6FFF-1944-85BD-8BEDFD7B2F5B}" srcOrd="15" destOrd="0" presId="urn:microsoft.com/office/officeart/2005/8/layout/orgChart1"/>
    <dgm:cxn modelId="{3C5A11C1-9049-9445-AA5E-CFC90862E597}" type="presParOf" srcId="{1E62EB95-6FFF-1944-85BD-8BEDFD7B2F5B}" destId="{0BC3A8FB-A45A-C149-A6E2-C9E30DAC25AE}" srcOrd="0" destOrd="0" presId="urn:microsoft.com/office/officeart/2005/8/layout/orgChart1"/>
    <dgm:cxn modelId="{753E74B3-EDFC-874D-8487-8D324DDB09DB}" type="presParOf" srcId="{0BC3A8FB-A45A-C149-A6E2-C9E30DAC25AE}" destId="{BEC8D9CE-1398-B849-9725-B4B95DC5B032}" srcOrd="0" destOrd="0" presId="urn:microsoft.com/office/officeart/2005/8/layout/orgChart1"/>
    <dgm:cxn modelId="{55483596-1987-524C-8188-623C5FFB05F1}" type="presParOf" srcId="{0BC3A8FB-A45A-C149-A6E2-C9E30DAC25AE}" destId="{3E603423-CCA1-7E4E-A0D8-7A59564C73F8}" srcOrd="1" destOrd="0" presId="urn:microsoft.com/office/officeart/2005/8/layout/orgChart1"/>
    <dgm:cxn modelId="{98638446-03BC-D045-AF97-5C4F9A3992B1}" type="presParOf" srcId="{1E62EB95-6FFF-1944-85BD-8BEDFD7B2F5B}" destId="{27CE6AB7-E27F-D342-9E4B-87AD22592741}" srcOrd="1" destOrd="0" presId="urn:microsoft.com/office/officeart/2005/8/layout/orgChart1"/>
    <dgm:cxn modelId="{A974508A-0A1C-9645-B228-9495A2889ED5}" type="presParOf" srcId="{27CE6AB7-E27F-D342-9E4B-87AD22592741}" destId="{FB84A5C7-4A79-DB4E-85C6-473058770B60}" srcOrd="0" destOrd="0" presId="urn:microsoft.com/office/officeart/2005/8/layout/orgChart1"/>
    <dgm:cxn modelId="{44B91F2D-0C00-0A4C-8F3D-BE1E268FE396}" type="presParOf" srcId="{27CE6AB7-E27F-D342-9E4B-87AD22592741}" destId="{A7AB9D3C-92C8-F647-835F-7F7181427067}" srcOrd="1" destOrd="0" presId="urn:microsoft.com/office/officeart/2005/8/layout/orgChart1"/>
    <dgm:cxn modelId="{7C8B7BC3-CB73-4847-826E-0349AC99A32C}" type="presParOf" srcId="{A7AB9D3C-92C8-F647-835F-7F7181427067}" destId="{B85E8CC5-0AA2-114C-9586-E22E11001C61}" srcOrd="0" destOrd="0" presId="urn:microsoft.com/office/officeart/2005/8/layout/orgChart1"/>
    <dgm:cxn modelId="{F16A862C-93D1-D241-932E-C8CB3A27ECF7}" type="presParOf" srcId="{B85E8CC5-0AA2-114C-9586-E22E11001C61}" destId="{141BD692-4949-094A-AFFC-6685116CB477}" srcOrd="0" destOrd="0" presId="urn:microsoft.com/office/officeart/2005/8/layout/orgChart1"/>
    <dgm:cxn modelId="{BC65F987-B4DF-1A46-AA8A-D83A2BE46ACD}" type="presParOf" srcId="{B85E8CC5-0AA2-114C-9586-E22E11001C61}" destId="{B51104DF-9FC8-B349-BE1A-8786111AAE61}" srcOrd="1" destOrd="0" presId="urn:microsoft.com/office/officeart/2005/8/layout/orgChart1"/>
    <dgm:cxn modelId="{D39CEDF7-3E90-A446-BC39-20C1B01F8A05}" type="presParOf" srcId="{A7AB9D3C-92C8-F647-835F-7F7181427067}" destId="{2AACB997-C400-E84A-AAE9-D187A8DBE89A}" srcOrd="1" destOrd="0" presId="urn:microsoft.com/office/officeart/2005/8/layout/orgChart1"/>
    <dgm:cxn modelId="{A7BEB8F6-3A88-D342-95D6-10F67E7B4B98}" type="presParOf" srcId="{A7AB9D3C-92C8-F647-835F-7F7181427067}" destId="{9C47B195-455E-5949-8628-FAE05DC1A8F1}" srcOrd="2" destOrd="0" presId="urn:microsoft.com/office/officeart/2005/8/layout/orgChart1"/>
    <dgm:cxn modelId="{64C5FBFE-EFAE-2847-B040-7A883365A53A}" type="presParOf" srcId="{27CE6AB7-E27F-D342-9E4B-87AD22592741}" destId="{FBAD2539-30FA-4C45-A1E2-8285B8D14EB2}" srcOrd="2" destOrd="0" presId="urn:microsoft.com/office/officeart/2005/8/layout/orgChart1"/>
    <dgm:cxn modelId="{E1096D79-E4E1-3A41-B6EB-1F6D83D46099}" type="presParOf" srcId="{27CE6AB7-E27F-D342-9E4B-87AD22592741}" destId="{3910E277-70EE-754A-97F1-67AAFB2E015E}" srcOrd="3" destOrd="0" presId="urn:microsoft.com/office/officeart/2005/8/layout/orgChart1"/>
    <dgm:cxn modelId="{723B72CF-F768-2E40-B4D5-DBD304883D95}" type="presParOf" srcId="{3910E277-70EE-754A-97F1-67AAFB2E015E}" destId="{7C808DEB-BFF6-F548-88C9-3C3DEB346D27}" srcOrd="0" destOrd="0" presId="urn:microsoft.com/office/officeart/2005/8/layout/orgChart1"/>
    <dgm:cxn modelId="{42FEF0AB-1DBC-4442-A57E-AE75DCB360D0}" type="presParOf" srcId="{7C808DEB-BFF6-F548-88C9-3C3DEB346D27}" destId="{CF004BFF-B1D3-3447-910D-02498C7FD1A1}" srcOrd="0" destOrd="0" presId="urn:microsoft.com/office/officeart/2005/8/layout/orgChart1"/>
    <dgm:cxn modelId="{8C17F888-18F4-0442-8512-1C0CEF6CD8B9}" type="presParOf" srcId="{7C808DEB-BFF6-F548-88C9-3C3DEB346D27}" destId="{7D529B20-9193-D34B-AC13-20FEDA329F67}" srcOrd="1" destOrd="0" presId="urn:microsoft.com/office/officeart/2005/8/layout/orgChart1"/>
    <dgm:cxn modelId="{775DDEF5-EB88-9E43-A7F9-AC0D70302C63}" type="presParOf" srcId="{3910E277-70EE-754A-97F1-67AAFB2E015E}" destId="{CD7FBFCA-1033-7F4B-AB59-41F109621CA6}" srcOrd="1" destOrd="0" presId="urn:microsoft.com/office/officeart/2005/8/layout/orgChart1"/>
    <dgm:cxn modelId="{8A0275FA-0562-6D41-84F0-BC4AD3BAA4D8}" type="presParOf" srcId="{3910E277-70EE-754A-97F1-67AAFB2E015E}" destId="{599EB863-F6B1-1F4E-ADB5-9EB72CF30290}" srcOrd="2" destOrd="0" presId="urn:microsoft.com/office/officeart/2005/8/layout/orgChart1"/>
    <dgm:cxn modelId="{9419BBC7-08D6-014A-B4E0-013B95CB940D}" type="presParOf" srcId="{27CE6AB7-E27F-D342-9E4B-87AD22592741}" destId="{8F8A7647-7204-F04A-A12E-E906A62FD549}" srcOrd="4" destOrd="0" presId="urn:microsoft.com/office/officeart/2005/8/layout/orgChart1"/>
    <dgm:cxn modelId="{5E49A30F-7F3D-CF4C-998F-7D86ED6C3D0B}" type="presParOf" srcId="{27CE6AB7-E27F-D342-9E4B-87AD22592741}" destId="{A84C0B52-F1C7-5145-8D68-655F63A49BC0}" srcOrd="5" destOrd="0" presId="urn:microsoft.com/office/officeart/2005/8/layout/orgChart1"/>
    <dgm:cxn modelId="{1A7C6944-FC5F-9741-85B6-857F5CF872A2}" type="presParOf" srcId="{A84C0B52-F1C7-5145-8D68-655F63A49BC0}" destId="{B7413124-5171-D642-8126-7BA02F310DF2}" srcOrd="0" destOrd="0" presId="urn:microsoft.com/office/officeart/2005/8/layout/orgChart1"/>
    <dgm:cxn modelId="{D0819748-84C6-2A40-AA24-AACBB5507791}" type="presParOf" srcId="{B7413124-5171-D642-8126-7BA02F310DF2}" destId="{3C4800FD-0C9F-4747-A627-3CA16EC61AB5}" srcOrd="0" destOrd="0" presId="urn:microsoft.com/office/officeart/2005/8/layout/orgChart1"/>
    <dgm:cxn modelId="{A50FBE2B-0FF9-5A46-952D-6A3FD0C73A81}" type="presParOf" srcId="{B7413124-5171-D642-8126-7BA02F310DF2}" destId="{14223165-ECA0-654B-923C-0610C5ED9661}" srcOrd="1" destOrd="0" presId="urn:microsoft.com/office/officeart/2005/8/layout/orgChart1"/>
    <dgm:cxn modelId="{3CAE5CCC-3C88-FD44-8E96-B16278E58069}" type="presParOf" srcId="{A84C0B52-F1C7-5145-8D68-655F63A49BC0}" destId="{35AA5B0E-9A10-4841-96C3-6517E4BFCA9B}" srcOrd="1" destOrd="0" presId="urn:microsoft.com/office/officeart/2005/8/layout/orgChart1"/>
    <dgm:cxn modelId="{2668A318-FAD8-C147-8981-94E5DFD2A927}" type="presParOf" srcId="{A84C0B52-F1C7-5145-8D68-655F63A49BC0}" destId="{745264A5-4AF8-5149-AF87-8A5D409CC3F4}" srcOrd="2" destOrd="0" presId="urn:microsoft.com/office/officeart/2005/8/layout/orgChart1"/>
    <dgm:cxn modelId="{E9B7E5E5-3C4E-BD40-A135-BCFFCA6907BC}" type="presParOf" srcId="{1E62EB95-6FFF-1944-85BD-8BEDFD7B2F5B}" destId="{8F05C6F0-A2C6-DC40-BC85-809C1EBC7545}" srcOrd="2" destOrd="0" presId="urn:microsoft.com/office/officeart/2005/8/layout/orgChart1"/>
    <dgm:cxn modelId="{954AA97C-C484-1147-9712-C06379F6E180}" type="presParOf" srcId="{3BD87E87-ACB9-3640-B09C-5B9FF6676C36}" destId="{D99971CE-5BA3-1841-8BB5-8B66F647B6AA}" srcOrd="2" destOrd="0" presId="urn:microsoft.com/office/officeart/2005/8/layout/orgChart1"/>
    <dgm:cxn modelId="{B2BFE69E-C93E-D141-9C1A-862806D81DA9}" type="presParOf" srcId="{A6A4D636-7850-4B49-8147-5BDCCFDC356E}" destId="{329B5480-01C7-BE42-A90A-6B242A52181C}" srcOrd="6" destOrd="0" presId="urn:microsoft.com/office/officeart/2005/8/layout/orgChart1"/>
    <dgm:cxn modelId="{88F492AD-B67C-3D4B-8180-65525A589963}" type="presParOf" srcId="{A6A4D636-7850-4B49-8147-5BDCCFDC356E}" destId="{BD737CDA-48B6-3445-A313-E764F0B93610}" srcOrd="7" destOrd="0" presId="urn:microsoft.com/office/officeart/2005/8/layout/orgChart1"/>
    <dgm:cxn modelId="{5D1292FE-EFFF-844A-BE30-26F371A0F1C4}" type="presParOf" srcId="{BD737CDA-48B6-3445-A313-E764F0B93610}" destId="{AE9E0BFF-B424-E942-9629-2C53B5960F6F}" srcOrd="0" destOrd="0" presId="urn:microsoft.com/office/officeart/2005/8/layout/orgChart1"/>
    <dgm:cxn modelId="{CF528CC8-3E2A-824A-9D69-0C11D75C97B7}" type="presParOf" srcId="{AE9E0BFF-B424-E942-9629-2C53B5960F6F}" destId="{653E8C28-2CD5-AA4C-92D6-5F4F6EFE0823}" srcOrd="0" destOrd="0" presId="urn:microsoft.com/office/officeart/2005/8/layout/orgChart1"/>
    <dgm:cxn modelId="{E571EC64-FD91-A341-AD1A-1ECFE1FDB449}" type="presParOf" srcId="{AE9E0BFF-B424-E942-9629-2C53B5960F6F}" destId="{06ABC593-4A12-2342-BBB7-086806750767}" srcOrd="1" destOrd="0" presId="urn:microsoft.com/office/officeart/2005/8/layout/orgChart1"/>
    <dgm:cxn modelId="{0BF9E0CC-6DFB-1743-AF4B-7CB52026571C}" type="presParOf" srcId="{BD737CDA-48B6-3445-A313-E764F0B93610}" destId="{90FB88E7-95F2-0447-BC6C-C8182904B075}" srcOrd="1" destOrd="0" presId="urn:microsoft.com/office/officeart/2005/8/layout/orgChart1"/>
    <dgm:cxn modelId="{BF173713-5260-C64F-BAF3-E824BC3AF048}" type="presParOf" srcId="{90FB88E7-95F2-0447-BC6C-C8182904B075}" destId="{B7461DBE-351B-064B-B634-4A7D69ADC4E7}" srcOrd="0" destOrd="0" presId="urn:microsoft.com/office/officeart/2005/8/layout/orgChart1"/>
    <dgm:cxn modelId="{E03167B7-9A9E-DA4E-BA1A-63F29A4CB646}" type="presParOf" srcId="{90FB88E7-95F2-0447-BC6C-C8182904B075}" destId="{331182F3-725A-CC4F-BB38-89DBE9E2BB7B}" srcOrd="1" destOrd="0" presId="urn:microsoft.com/office/officeart/2005/8/layout/orgChart1"/>
    <dgm:cxn modelId="{79BAF273-C321-4848-9E4F-A20760544012}" type="presParOf" srcId="{331182F3-725A-CC4F-BB38-89DBE9E2BB7B}" destId="{FC3A359A-EA6E-B04D-A3AC-FFE1AD51C754}" srcOrd="0" destOrd="0" presId="urn:microsoft.com/office/officeart/2005/8/layout/orgChart1"/>
    <dgm:cxn modelId="{C64E90A2-86D6-994E-AFD1-828075354314}" type="presParOf" srcId="{FC3A359A-EA6E-B04D-A3AC-FFE1AD51C754}" destId="{C1B01D59-6555-924C-BB09-B81530C91F3F}" srcOrd="0" destOrd="0" presId="urn:microsoft.com/office/officeart/2005/8/layout/orgChart1"/>
    <dgm:cxn modelId="{C235958A-B75B-774D-8E0B-4CF26D392FA6}" type="presParOf" srcId="{FC3A359A-EA6E-B04D-A3AC-FFE1AD51C754}" destId="{A9203B4E-C963-FE48-A453-AAB82BDA83AF}" srcOrd="1" destOrd="0" presId="urn:microsoft.com/office/officeart/2005/8/layout/orgChart1"/>
    <dgm:cxn modelId="{782EABC2-C88A-F245-AF19-4AF273B97FCA}" type="presParOf" srcId="{331182F3-725A-CC4F-BB38-89DBE9E2BB7B}" destId="{605DAC72-FE95-0643-8F43-FB79AD750050}" srcOrd="1" destOrd="0" presId="urn:microsoft.com/office/officeart/2005/8/layout/orgChart1"/>
    <dgm:cxn modelId="{83F096AF-1E95-8C40-9386-DD350D87E25E}" type="presParOf" srcId="{605DAC72-FE95-0643-8F43-FB79AD750050}" destId="{32A60804-6A98-A641-B8C5-90F247BD14E4}" srcOrd="0" destOrd="0" presId="urn:microsoft.com/office/officeart/2005/8/layout/orgChart1"/>
    <dgm:cxn modelId="{18B41E4D-D511-0B45-91AE-0B4324DF3188}" type="presParOf" srcId="{605DAC72-FE95-0643-8F43-FB79AD750050}" destId="{A025CDE6-5E8E-324B-B287-2D72E0473E8D}" srcOrd="1" destOrd="0" presId="urn:microsoft.com/office/officeart/2005/8/layout/orgChart1"/>
    <dgm:cxn modelId="{2CE782B9-E7DB-5344-A627-9BA8FF16EF60}" type="presParOf" srcId="{A025CDE6-5E8E-324B-B287-2D72E0473E8D}" destId="{5773E784-8AF4-014F-BEC8-09B4C7ED9511}" srcOrd="0" destOrd="0" presId="urn:microsoft.com/office/officeart/2005/8/layout/orgChart1"/>
    <dgm:cxn modelId="{F98B8B78-4707-9543-9749-6852F8B73931}" type="presParOf" srcId="{5773E784-8AF4-014F-BEC8-09B4C7ED9511}" destId="{A3EDE3D5-34DC-B34D-8C6C-6ACDC4735E40}" srcOrd="0" destOrd="0" presId="urn:microsoft.com/office/officeart/2005/8/layout/orgChart1"/>
    <dgm:cxn modelId="{E8416E27-EBAF-C941-BBEE-5D9E18DCFD83}" type="presParOf" srcId="{5773E784-8AF4-014F-BEC8-09B4C7ED9511}" destId="{56F6D1B0-A584-474B-9BF0-F9EC9BB9A298}" srcOrd="1" destOrd="0" presId="urn:microsoft.com/office/officeart/2005/8/layout/orgChart1"/>
    <dgm:cxn modelId="{E9D30054-C7B1-6B47-9764-DCB8ABEC82AD}" type="presParOf" srcId="{A025CDE6-5E8E-324B-B287-2D72E0473E8D}" destId="{240290B5-AC33-D448-A2F3-49E2C82CA4B4}" srcOrd="1" destOrd="0" presId="urn:microsoft.com/office/officeart/2005/8/layout/orgChart1"/>
    <dgm:cxn modelId="{3B7C6891-46E6-1049-862E-49F7588A9A38}" type="presParOf" srcId="{A025CDE6-5E8E-324B-B287-2D72E0473E8D}" destId="{067C69B4-83D8-8640-831D-1BDE9F59C2A4}" srcOrd="2" destOrd="0" presId="urn:microsoft.com/office/officeart/2005/8/layout/orgChart1"/>
    <dgm:cxn modelId="{BCE09716-4582-1149-BFBF-DC3F5B35CE98}" type="presParOf" srcId="{605DAC72-FE95-0643-8F43-FB79AD750050}" destId="{95E7CC4C-6547-3643-ADFF-54F6748B28E3}" srcOrd="2" destOrd="0" presId="urn:microsoft.com/office/officeart/2005/8/layout/orgChart1"/>
    <dgm:cxn modelId="{C4EE16D9-2003-E74A-8DCB-E78303D8AED1}" type="presParOf" srcId="{605DAC72-FE95-0643-8F43-FB79AD750050}" destId="{5A4B173B-1D3B-3646-B97C-8B21036D2780}" srcOrd="3" destOrd="0" presId="urn:microsoft.com/office/officeart/2005/8/layout/orgChart1"/>
    <dgm:cxn modelId="{635E7DD7-954D-F341-BDE3-128436AECD51}" type="presParOf" srcId="{5A4B173B-1D3B-3646-B97C-8B21036D2780}" destId="{1553F135-72EA-E848-B54D-148F20D86AF9}" srcOrd="0" destOrd="0" presId="urn:microsoft.com/office/officeart/2005/8/layout/orgChart1"/>
    <dgm:cxn modelId="{A48BC21E-DDE1-064C-8AD8-9248924E0130}" type="presParOf" srcId="{1553F135-72EA-E848-B54D-148F20D86AF9}" destId="{60642252-F08F-5545-A162-904ED7936B6B}" srcOrd="0" destOrd="0" presId="urn:microsoft.com/office/officeart/2005/8/layout/orgChart1"/>
    <dgm:cxn modelId="{47A18CA0-AD47-C240-9C3C-EA107DA7C3B4}" type="presParOf" srcId="{1553F135-72EA-E848-B54D-148F20D86AF9}" destId="{4F1E4CEB-95B2-F64E-AB00-DD48078F76C4}" srcOrd="1" destOrd="0" presId="urn:microsoft.com/office/officeart/2005/8/layout/orgChart1"/>
    <dgm:cxn modelId="{6E0DE08D-CC19-B24E-8DE0-AD3CC9717A73}" type="presParOf" srcId="{5A4B173B-1D3B-3646-B97C-8B21036D2780}" destId="{09FAFDD6-E468-A14A-B31B-9447DBA1961C}" srcOrd="1" destOrd="0" presId="urn:microsoft.com/office/officeart/2005/8/layout/orgChart1"/>
    <dgm:cxn modelId="{010E2709-7FF3-1F4C-BA85-EBEBABCDB1FB}" type="presParOf" srcId="{5A4B173B-1D3B-3646-B97C-8B21036D2780}" destId="{2BBF058B-938C-1A49-ABC8-B2AA2AFF4C7F}" srcOrd="2" destOrd="0" presId="urn:microsoft.com/office/officeart/2005/8/layout/orgChart1"/>
    <dgm:cxn modelId="{97487CD7-9CD9-EA4D-A767-EE2D35753C52}" type="presParOf" srcId="{605DAC72-FE95-0643-8F43-FB79AD750050}" destId="{CCCEC006-E90D-7540-9C4E-886EB88BCC8B}" srcOrd="4" destOrd="0" presId="urn:microsoft.com/office/officeart/2005/8/layout/orgChart1"/>
    <dgm:cxn modelId="{92940778-6229-644A-83C9-EF48F7AD195E}" type="presParOf" srcId="{605DAC72-FE95-0643-8F43-FB79AD750050}" destId="{7E23E414-B531-1D45-AF86-1F341039372C}" srcOrd="5" destOrd="0" presId="urn:microsoft.com/office/officeart/2005/8/layout/orgChart1"/>
    <dgm:cxn modelId="{B20F310B-1AB9-A94E-B992-A46517887F30}" type="presParOf" srcId="{7E23E414-B531-1D45-AF86-1F341039372C}" destId="{DDFC34BF-F24A-2244-9BDE-0E10F61CA905}" srcOrd="0" destOrd="0" presId="urn:microsoft.com/office/officeart/2005/8/layout/orgChart1"/>
    <dgm:cxn modelId="{07CEFFDD-57FC-5544-81AF-031353D11C3D}" type="presParOf" srcId="{DDFC34BF-F24A-2244-9BDE-0E10F61CA905}" destId="{F4B9DE0D-6DF8-964A-8451-469B41B561A9}" srcOrd="0" destOrd="0" presId="urn:microsoft.com/office/officeart/2005/8/layout/orgChart1"/>
    <dgm:cxn modelId="{AED3C901-2FF3-7C4C-BA3F-0F15AC159E63}" type="presParOf" srcId="{DDFC34BF-F24A-2244-9BDE-0E10F61CA905}" destId="{9707CE63-6B68-E744-BF1A-A547D2377B71}" srcOrd="1" destOrd="0" presId="urn:microsoft.com/office/officeart/2005/8/layout/orgChart1"/>
    <dgm:cxn modelId="{8644925A-15D5-1340-82C6-D65FBE15EF2F}" type="presParOf" srcId="{7E23E414-B531-1D45-AF86-1F341039372C}" destId="{EBB2ACD3-26FE-C748-A694-1F5B83BC0B39}" srcOrd="1" destOrd="0" presId="urn:microsoft.com/office/officeart/2005/8/layout/orgChart1"/>
    <dgm:cxn modelId="{308AC0E8-2410-284F-A715-EB76F88976FE}" type="presParOf" srcId="{7E23E414-B531-1D45-AF86-1F341039372C}" destId="{3F03E69A-8AA0-A348-831E-6C0E24A98424}" srcOrd="2" destOrd="0" presId="urn:microsoft.com/office/officeart/2005/8/layout/orgChart1"/>
    <dgm:cxn modelId="{5CDDE715-1E97-C144-B6A5-FB4FB025B328}" type="presParOf" srcId="{605DAC72-FE95-0643-8F43-FB79AD750050}" destId="{76744917-8B02-6643-AF9A-CEC8B23A872A}" srcOrd="6" destOrd="0" presId="urn:microsoft.com/office/officeart/2005/8/layout/orgChart1"/>
    <dgm:cxn modelId="{0DBA7D86-16ED-594D-9171-7B91126C97AE}" type="presParOf" srcId="{605DAC72-FE95-0643-8F43-FB79AD750050}" destId="{5F0164DD-7A28-334B-B03E-2D1E627CFC8C}" srcOrd="7" destOrd="0" presId="urn:microsoft.com/office/officeart/2005/8/layout/orgChart1"/>
    <dgm:cxn modelId="{BA344D32-8253-8749-B3F6-6C062EB97180}" type="presParOf" srcId="{5F0164DD-7A28-334B-B03E-2D1E627CFC8C}" destId="{4591A8A6-986F-CC47-81A4-ECF70137BF07}" srcOrd="0" destOrd="0" presId="urn:microsoft.com/office/officeart/2005/8/layout/orgChart1"/>
    <dgm:cxn modelId="{598B98F4-3900-EB48-99AD-9A7B5C512886}" type="presParOf" srcId="{4591A8A6-986F-CC47-81A4-ECF70137BF07}" destId="{2B75FFD2-2AD3-F74A-BF20-BA4AF5F7444C}" srcOrd="0" destOrd="0" presId="urn:microsoft.com/office/officeart/2005/8/layout/orgChart1"/>
    <dgm:cxn modelId="{2DF471B1-3892-3D49-9CF1-F80F1AB85753}" type="presParOf" srcId="{4591A8A6-986F-CC47-81A4-ECF70137BF07}" destId="{77232A96-8AAB-BD4E-AC56-8530BBB5A602}" srcOrd="1" destOrd="0" presId="urn:microsoft.com/office/officeart/2005/8/layout/orgChart1"/>
    <dgm:cxn modelId="{7950D627-381E-DB44-B0F3-CF9B51440380}" type="presParOf" srcId="{5F0164DD-7A28-334B-B03E-2D1E627CFC8C}" destId="{F9410B26-1A5A-0E44-B2C5-C8032B4274F5}" srcOrd="1" destOrd="0" presId="urn:microsoft.com/office/officeart/2005/8/layout/orgChart1"/>
    <dgm:cxn modelId="{149387FB-3A12-124F-A281-ED6E25357FBD}" type="presParOf" srcId="{5F0164DD-7A28-334B-B03E-2D1E627CFC8C}" destId="{B826D181-E014-8F41-B86B-D174EA5B640F}" srcOrd="2" destOrd="0" presId="urn:microsoft.com/office/officeart/2005/8/layout/orgChart1"/>
    <dgm:cxn modelId="{35CBFB2D-152A-FC43-9E55-856F5C8EA426}" type="presParOf" srcId="{605DAC72-FE95-0643-8F43-FB79AD750050}" destId="{82A8829C-84AC-454D-9E8B-FFEAE3AC2C5F}" srcOrd="8" destOrd="0" presId="urn:microsoft.com/office/officeart/2005/8/layout/orgChart1"/>
    <dgm:cxn modelId="{EF9DD4F1-68B9-AE40-AA6B-BC72E0232182}" type="presParOf" srcId="{605DAC72-FE95-0643-8F43-FB79AD750050}" destId="{37CB2599-FE7D-254A-AAAA-A5BEE5EE1B2D}" srcOrd="9" destOrd="0" presId="urn:microsoft.com/office/officeart/2005/8/layout/orgChart1"/>
    <dgm:cxn modelId="{434A8D58-7E26-5F42-BC5B-53960ABF941F}" type="presParOf" srcId="{37CB2599-FE7D-254A-AAAA-A5BEE5EE1B2D}" destId="{B428D32A-1575-0D49-8264-83EF522ECD6F}" srcOrd="0" destOrd="0" presId="urn:microsoft.com/office/officeart/2005/8/layout/orgChart1"/>
    <dgm:cxn modelId="{18226775-D211-464D-A2D7-B5606BB49E72}" type="presParOf" srcId="{B428D32A-1575-0D49-8264-83EF522ECD6F}" destId="{4248E5A0-2819-A74A-BDE0-CCFDCFA8C2F7}" srcOrd="0" destOrd="0" presId="urn:microsoft.com/office/officeart/2005/8/layout/orgChart1"/>
    <dgm:cxn modelId="{5CFB0805-BB97-C843-8CD9-D1DFA7C71F76}" type="presParOf" srcId="{B428D32A-1575-0D49-8264-83EF522ECD6F}" destId="{D5215F15-B65A-DF41-A292-B027DC907947}" srcOrd="1" destOrd="0" presId="urn:microsoft.com/office/officeart/2005/8/layout/orgChart1"/>
    <dgm:cxn modelId="{E6A2CEFA-415B-3748-9BAC-1AC6064DD47C}" type="presParOf" srcId="{37CB2599-FE7D-254A-AAAA-A5BEE5EE1B2D}" destId="{9F4A7BA8-9A02-854D-9292-3C8FF5C75CEF}" srcOrd="1" destOrd="0" presId="urn:microsoft.com/office/officeart/2005/8/layout/orgChart1"/>
    <dgm:cxn modelId="{48310019-FC5E-0646-9EF0-3D25FE73C044}" type="presParOf" srcId="{37CB2599-FE7D-254A-AAAA-A5BEE5EE1B2D}" destId="{CF6E0CFB-9481-5C43-A077-A7C838A673D5}" srcOrd="2" destOrd="0" presId="urn:microsoft.com/office/officeart/2005/8/layout/orgChart1"/>
    <dgm:cxn modelId="{91601353-6104-0844-A68F-4F86AA4FC60A}" type="presParOf" srcId="{605DAC72-FE95-0643-8F43-FB79AD750050}" destId="{3FC394BF-FBD3-3249-A6E2-629855738D73}" srcOrd="10" destOrd="0" presId="urn:microsoft.com/office/officeart/2005/8/layout/orgChart1"/>
    <dgm:cxn modelId="{91084681-423D-9A47-AFA0-D73E9A2BE38B}" type="presParOf" srcId="{605DAC72-FE95-0643-8F43-FB79AD750050}" destId="{4E161D56-B574-B94D-8557-AEB0A2389365}" srcOrd="11" destOrd="0" presId="urn:microsoft.com/office/officeart/2005/8/layout/orgChart1"/>
    <dgm:cxn modelId="{54DF2801-82E7-FB48-B5EE-BBC41D50D172}" type="presParOf" srcId="{4E161D56-B574-B94D-8557-AEB0A2389365}" destId="{F2C0641E-CAE4-E84A-BC33-E7C9355B9150}" srcOrd="0" destOrd="0" presId="urn:microsoft.com/office/officeart/2005/8/layout/orgChart1"/>
    <dgm:cxn modelId="{D0924C77-16AF-8243-A936-56615C5A4C3E}" type="presParOf" srcId="{F2C0641E-CAE4-E84A-BC33-E7C9355B9150}" destId="{F6BE45BB-DAC0-CC45-8A45-E24B1B2305CB}" srcOrd="0" destOrd="0" presId="urn:microsoft.com/office/officeart/2005/8/layout/orgChart1"/>
    <dgm:cxn modelId="{AA955709-AE9E-6A42-8245-C1C01DB338ED}" type="presParOf" srcId="{F2C0641E-CAE4-E84A-BC33-E7C9355B9150}" destId="{A88B1897-911C-774F-8A3E-D29471C2474B}" srcOrd="1" destOrd="0" presId="urn:microsoft.com/office/officeart/2005/8/layout/orgChart1"/>
    <dgm:cxn modelId="{BD7316A9-AFAA-9241-B070-998F9A5C544B}" type="presParOf" srcId="{4E161D56-B574-B94D-8557-AEB0A2389365}" destId="{CA762DCF-ECA8-4B4D-A22E-3029FB7CB9A8}" srcOrd="1" destOrd="0" presId="urn:microsoft.com/office/officeart/2005/8/layout/orgChart1"/>
    <dgm:cxn modelId="{28834936-E0DB-E34C-883E-780FAB48E37D}" type="presParOf" srcId="{4E161D56-B574-B94D-8557-AEB0A2389365}" destId="{F3039FB4-9BE0-F141-8BA3-05F2FE53F21A}" srcOrd="2" destOrd="0" presId="urn:microsoft.com/office/officeart/2005/8/layout/orgChart1"/>
    <dgm:cxn modelId="{0FD69550-8331-9246-9ECC-08294C011D8F}" type="presParOf" srcId="{605DAC72-FE95-0643-8F43-FB79AD750050}" destId="{99B3BD9A-8BEE-064F-AA4D-7FCBEE76B072}" srcOrd="12" destOrd="0" presId="urn:microsoft.com/office/officeart/2005/8/layout/orgChart1"/>
    <dgm:cxn modelId="{63C31E9B-7E26-FA4D-BDAA-0AFFF8A72552}" type="presParOf" srcId="{605DAC72-FE95-0643-8F43-FB79AD750050}" destId="{37D58A1E-E839-014C-9B63-02CEFFB7504A}" srcOrd="13" destOrd="0" presId="urn:microsoft.com/office/officeart/2005/8/layout/orgChart1"/>
    <dgm:cxn modelId="{A7411654-7638-8145-AC81-0C789F5D7874}" type="presParOf" srcId="{37D58A1E-E839-014C-9B63-02CEFFB7504A}" destId="{D8F0982D-6284-E44B-A477-F2FAF08FDE37}" srcOrd="0" destOrd="0" presId="urn:microsoft.com/office/officeart/2005/8/layout/orgChart1"/>
    <dgm:cxn modelId="{D9D4CE2A-7EA1-464B-A3B7-9384889D6B71}" type="presParOf" srcId="{D8F0982D-6284-E44B-A477-F2FAF08FDE37}" destId="{B850A054-4A6F-2846-8658-A4E869E5B0A0}" srcOrd="0" destOrd="0" presId="urn:microsoft.com/office/officeart/2005/8/layout/orgChart1"/>
    <dgm:cxn modelId="{414D6B1D-8C68-C549-83E5-CFC8EAB73A8B}" type="presParOf" srcId="{D8F0982D-6284-E44B-A477-F2FAF08FDE37}" destId="{9B9D53B2-7209-0C4A-99D5-ED3BEA60D7A3}" srcOrd="1" destOrd="0" presId="urn:microsoft.com/office/officeart/2005/8/layout/orgChart1"/>
    <dgm:cxn modelId="{774F9969-EFD4-C741-9236-B1AEFA3F9728}" type="presParOf" srcId="{37D58A1E-E839-014C-9B63-02CEFFB7504A}" destId="{41270669-F2B5-0B47-86FE-319A64B14978}" srcOrd="1" destOrd="0" presId="urn:microsoft.com/office/officeart/2005/8/layout/orgChart1"/>
    <dgm:cxn modelId="{15765DB5-87FB-FB4E-B177-C6CC01F50A74}" type="presParOf" srcId="{37D58A1E-E839-014C-9B63-02CEFFB7504A}" destId="{3909CE0B-54FA-1942-8099-CDE6F6C5B708}" srcOrd="2" destOrd="0" presId="urn:microsoft.com/office/officeart/2005/8/layout/orgChart1"/>
    <dgm:cxn modelId="{111D00B9-3637-F24D-9C35-B6F8FDC161FA}" type="presParOf" srcId="{605DAC72-FE95-0643-8F43-FB79AD750050}" destId="{9CA8D59C-E658-2B47-A003-5BF70D09479C}" srcOrd="14" destOrd="0" presId="urn:microsoft.com/office/officeart/2005/8/layout/orgChart1"/>
    <dgm:cxn modelId="{39314150-5ADB-5743-9FCC-57D92F538BCA}" type="presParOf" srcId="{605DAC72-FE95-0643-8F43-FB79AD750050}" destId="{B09BBEA8-FD1E-0043-B835-E2FE305D48B9}" srcOrd="15" destOrd="0" presId="urn:microsoft.com/office/officeart/2005/8/layout/orgChart1"/>
    <dgm:cxn modelId="{9B643C16-4FF4-CD4F-AE66-845616452950}" type="presParOf" srcId="{B09BBEA8-FD1E-0043-B835-E2FE305D48B9}" destId="{E4F9F79D-FE90-7243-AB2F-2AFCF585C0DA}" srcOrd="0" destOrd="0" presId="urn:microsoft.com/office/officeart/2005/8/layout/orgChart1"/>
    <dgm:cxn modelId="{EDDCFB35-2575-9A4E-9135-192F52ED7CA8}" type="presParOf" srcId="{E4F9F79D-FE90-7243-AB2F-2AFCF585C0DA}" destId="{87390CD1-43D8-0E4C-BF88-E7FA3394631D}" srcOrd="0" destOrd="0" presId="urn:microsoft.com/office/officeart/2005/8/layout/orgChart1"/>
    <dgm:cxn modelId="{976D9F18-1282-A64F-8AAF-FADA32CBA683}" type="presParOf" srcId="{E4F9F79D-FE90-7243-AB2F-2AFCF585C0DA}" destId="{C9243E59-A4A5-E648-83CC-95354DB33040}" srcOrd="1" destOrd="0" presId="urn:microsoft.com/office/officeart/2005/8/layout/orgChart1"/>
    <dgm:cxn modelId="{73BB6DC1-5C7D-5A4E-9CBC-8124AAE4F3A9}" type="presParOf" srcId="{B09BBEA8-FD1E-0043-B835-E2FE305D48B9}" destId="{13F2FC8E-3E4B-E94B-BB7F-D38227798723}" srcOrd="1" destOrd="0" presId="urn:microsoft.com/office/officeart/2005/8/layout/orgChart1"/>
    <dgm:cxn modelId="{5C274AD5-ECDB-C24C-B7D6-7126D806A588}" type="presParOf" srcId="{B09BBEA8-FD1E-0043-B835-E2FE305D48B9}" destId="{AB8C6739-87F9-B042-BFD0-01350C942216}" srcOrd="2" destOrd="0" presId="urn:microsoft.com/office/officeart/2005/8/layout/orgChart1"/>
    <dgm:cxn modelId="{11210856-18A3-FE4B-87F3-AB6AE37DE51A}" type="presParOf" srcId="{605DAC72-FE95-0643-8F43-FB79AD750050}" destId="{340FCA31-5719-364C-9192-B679172B0E67}" srcOrd="16" destOrd="0" presId="urn:microsoft.com/office/officeart/2005/8/layout/orgChart1"/>
    <dgm:cxn modelId="{EA28C3C5-E79C-7A40-847C-6CB018E7712B}" type="presParOf" srcId="{605DAC72-FE95-0643-8F43-FB79AD750050}" destId="{AC1E81CD-C545-6C41-AB83-704157971995}" srcOrd="17" destOrd="0" presId="urn:microsoft.com/office/officeart/2005/8/layout/orgChart1"/>
    <dgm:cxn modelId="{FF655730-FADB-B548-92B6-EC8CEDEEAC69}" type="presParOf" srcId="{AC1E81CD-C545-6C41-AB83-704157971995}" destId="{513E8B69-CD07-E04F-AFDF-86407C6B4DDE}" srcOrd="0" destOrd="0" presId="urn:microsoft.com/office/officeart/2005/8/layout/orgChart1"/>
    <dgm:cxn modelId="{C5485C06-531C-424E-9399-6DA452284E28}" type="presParOf" srcId="{513E8B69-CD07-E04F-AFDF-86407C6B4DDE}" destId="{EB31389F-15E1-DB4E-8854-2B3CAAF38778}" srcOrd="0" destOrd="0" presId="urn:microsoft.com/office/officeart/2005/8/layout/orgChart1"/>
    <dgm:cxn modelId="{7147BD15-34CE-C347-B801-6E99B90383E5}" type="presParOf" srcId="{513E8B69-CD07-E04F-AFDF-86407C6B4DDE}" destId="{A341A2F7-DA7B-7F44-97D7-C4EB9C6C92D5}" srcOrd="1" destOrd="0" presId="urn:microsoft.com/office/officeart/2005/8/layout/orgChart1"/>
    <dgm:cxn modelId="{ED7192AB-25EF-7D42-8A77-5D5E9BB6B07A}" type="presParOf" srcId="{AC1E81CD-C545-6C41-AB83-704157971995}" destId="{D71E6068-CF6A-834C-A646-06C5B0D9BE49}" srcOrd="1" destOrd="0" presId="urn:microsoft.com/office/officeart/2005/8/layout/orgChart1"/>
    <dgm:cxn modelId="{299B0AE6-0C24-F34C-895B-228F532E3652}" type="presParOf" srcId="{AC1E81CD-C545-6C41-AB83-704157971995}" destId="{CE12B54F-3B88-F445-974C-FA47D2A2B25A}" srcOrd="2" destOrd="0" presId="urn:microsoft.com/office/officeart/2005/8/layout/orgChart1"/>
    <dgm:cxn modelId="{8FF8669C-6863-AA4E-8F1A-37EB43468A06}" type="presParOf" srcId="{605DAC72-FE95-0643-8F43-FB79AD750050}" destId="{449E83DE-74B9-8B4F-8CCE-6E7E397A5023}" srcOrd="18" destOrd="0" presId="urn:microsoft.com/office/officeart/2005/8/layout/orgChart1"/>
    <dgm:cxn modelId="{3710C8B4-C057-3944-AE23-84942DD32763}" type="presParOf" srcId="{605DAC72-FE95-0643-8F43-FB79AD750050}" destId="{9E6ED2FE-046C-FC4C-8B53-B4FFD0E4A13F}" srcOrd="19" destOrd="0" presId="urn:microsoft.com/office/officeart/2005/8/layout/orgChart1"/>
    <dgm:cxn modelId="{6A9339E8-FF6E-4749-A037-DE9D395667AE}" type="presParOf" srcId="{9E6ED2FE-046C-FC4C-8B53-B4FFD0E4A13F}" destId="{CFD1593B-ED16-244D-BB8B-3F91BB0CC232}" srcOrd="0" destOrd="0" presId="urn:microsoft.com/office/officeart/2005/8/layout/orgChart1"/>
    <dgm:cxn modelId="{4100AA74-F506-654F-BC94-833E02C3EF18}" type="presParOf" srcId="{CFD1593B-ED16-244D-BB8B-3F91BB0CC232}" destId="{8DBE37C9-04BA-9042-91D2-D778A7C205A6}" srcOrd="0" destOrd="0" presId="urn:microsoft.com/office/officeart/2005/8/layout/orgChart1"/>
    <dgm:cxn modelId="{E63DA343-9ECC-964D-BC89-1B6EC73B6C7A}" type="presParOf" srcId="{CFD1593B-ED16-244D-BB8B-3F91BB0CC232}" destId="{D3BD159D-BB28-7547-9C8F-9C6E1F2FC090}" srcOrd="1" destOrd="0" presId="urn:microsoft.com/office/officeart/2005/8/layout/orgChart1"/>
    <dgm:cxn modelId="{AEDDB3EB-4CA5-B54F-9400-B6905AD23E0E}" type="presParOf" srcId="{9E6ED2FE-046C-FC4C-8B53-B4FFD0E4A13F}" destId="{0C70335C-1ABD-0F48-ABAF-B6CF30D139A3}" srcOrd="1" destOrd="0" presId="urn:microsoft.com/office/officeart/2005/8/layout/orgChart1"/>
    <dgm:cxn modelId="{0FADF511-8CE8-D248-9BA2-D931FCE534B4}" type="presParOf" srcId="{9E6ED2FE-046C-FC4C-8B53-B4FFD0E4A13F}" destId="{39DED4F1-1D37-2446-B262-DBC2ED51D8E2}" srcOrd="2" destOrd="0" presId="urn:microsoft.com/office/officeart/2005/8/layout/orgChart1"/>
    <dgm:cxn modelId="{F4ECB9CE-2383-CA47-B302-5CAF0A3EB9B6}" type="presParOf" srcId="{605DAC72-FE95-0643-8F43-FB79AD750050}" destId="{F450B565-9533-6B4E-A9B3-294C458FAF2C}" srcOrd="20" destOrd="0" presId="urn:microsoft.com/office/officeart/2005/8/layout/orgChart1"/>
    <dgm:cxn modelId="{56F60174-EEB5-D048-9742-38CE320EF54B}" type="presParOf" srcId="{605DAC72-FE95-0643-8F43-FB79AD750050}" destId="{FB19E127-C6F5-0145-8A06-9979F5AA5612}" srcOrd="21" destOrd="0" presId="urn:microsoft.com/office/officeart/2005/8/layout/orgChart1"/>
    <dgm:cxn modelId="{4B82A086-6805-BC49-948F-C0E0454B5DE0}" type="presParOf" srcId="{FB19E127-C6F5-0145-8A06-9979F5AA5612}" destId="{C8371BDC-7522-9648-9C23-AF07154C2EB9}" srcOrd="0" destOrd="0" presId="urn:microsoft.com/office/officeart/2005/8/layout/orgChart1"/>
    <dgm:cxn modelId="{C4B69CBE-ED93-1A4C-A1BF-BBDCDB944745}" type="presParOf" srcId="{C8371BDC-7522-9648-9C23-AF07154C2EB9}" destId="{E7A4C985-A0B2-314B-BC8E-8F57E95DEB56}" srcOrd="0" destOrd="0" presId="urn:microsoft.com/office/officeart/2005/8/layout/orgChart1"/>
    <dgm:cxn modelId="{854B58DC-9764-3B4A-A2AB-E55034CF5EB5}" type="presParOf" srcId="{C8371BDC-7522-9648-9C23-AF07154C2EB9}" destId="{277E6569-8255-2145-8CDF-AE9C6422A7E8}" srcOrd="1" destOrd="0" presId="urn:microsoft.com/office/officeart/2005/8/layout/orgChart1"/>
    <dgm:cxn modelId="{768F4A39-C89C-9A4E-8FA4-49E1C83EDD67}" type="presParOf" srcId="{FB19E127-C6F5-0145-8A06-9979F5AA5612}" destId="{E87DB1EA-04CB-DD42-920B-0002EF93CFCC}" srcOrd="1" destOrd="0" presId="urn:microsoft.com/office/officeart/2005/8/layout/orgChart1"/>
    <dgm:cxn modelId="{DE90817F-4665-C641-83AF-E0A4B617F25B}" type="presParOf" srcId="{FB19E127-C6F5-0145-8A06-9979F5AA5612}" destId="{D8B14D0F-D3B0-F245-8314-6393C34C4173}" srcOrd="2" destOrd="0" presId="urn:microsoft.com/office/officeart/2005/8/layout/orgChart1"/>
    <dgm:cxn modelId="{35FDE499-05DF-AE40-805C-75F06EA35B7B}" type="presParOf" srcId="{605DAC72-FE95-0643-8F43-FB79AD750050}" destId="{B05BB973-300B-F44F-8C57-54AB87FE3B0E}" srcOrd="22" destOrd="0" presId="urn:microsoft.com/office/officeart/2005/8/layout/orgChart1"/>
    <dgm:cxn modelId="{B0260CC4-2C79-BD42-8297-FA6B45F38240}" type="presParOf" srcId="{605DAC72-FE95-0643-8F43-FB79AD750050}" destId="{A09EAB5C-0870-A24A-9715-38A07CA59A5F}" srcOrd="23" destOrd="0" presId="urn:microsoft.com/office/officeart/2005/8/layout/orgChart1"/>
    <dgm:cxn modelId="{6C2356F7-01A0-4240-9E7D-79627F0EBDC8}" type="presParOf" srcId="{A09EAB5C-0870-A24A-9715-38A07CA59A5F}" destId="{501B5D9C-FDB0-0A46-AEDB-DD4257C0FF92}" srcOrd="0" destOrd="0" presId="urn:microsoft.com/office/officeart/2005/8/layout/orgChart1"/>
    <dgm:cxn modelId="{EF7A35E9-E2A6-B843-99F7-808405AE2B13}" type="presParOf" srcId="{501B5D9C-FDB0-0A46-AEDB-DD4257C0FF92}" destId="{E2BAF1B6-C9E0-ED4B-A352-92B3DA132C45}" srcOrd="0" destOrd="0" presId="urn:microsoft.com/office/officeart/2005/8/layout/orgChart1"/>
    <dgm:cxn modelId="{C023E52F-3D41-2C4C-BC74-7F1D0B3A426B}" type="presParOf" srcId="{501B5D9C-FDB0-0A46-AEDB-DD4257C0FF92}" destId="{93FB32A5-E6AD-E44B-AB15-325BACD4EFB7}" srcOrd="1" destOrd="0" presId="urn:microsoft.com/office/officeart/2005/8/layout/orgChart1"/>
    <dgm:cxn modelId="{0240FE34-CBD5-2944-9C1B-9979C3DF28A9}" type="presParOf" srcId="{A09EAB5C-0870-A24A-9715-38A07CA59A5F}" destId="{1B0074F4-3387-A546-8C6B-0363898D9A18}" srcOrd="1" destOrd="0" presId="urn:microsoft.com/office/officeart/2005/8/layout/orgChart1"/>
    <dgm:cxn modelId="{DF99B481-FD76-2042-87D4-BC718DCBA3E9}" type="presParOf" srcId="{A09EAB5C-0870-A24A-9715-38A07CA59A5F}" destId="{2DBBC2F5-4A0C-1D4E-948A-650C651319FF}" srcOrd="2" destOrd="0" presId="urn:microsoft.com/office/officeart/2005/8/layout/orgChart1"/>
    <dgm:cxn modelId="{6CF3269B-F199-CE43-8647-DCB0EFA61B8C}" type="presParOf" srcId="{605DAC72-FE95-0643-8F43-FB79AD750050}" destId="{758E36B4-26AB-1449-9AAA-D74FF9319372}" srcOrd="24" destOrd="0" presId="urn:microsoft.com/office/officeart/2005/8/layout/orgChart1"/>
    <dgm:cxn modelId="{9F5EDA24-BBE4-B74D-A705-9109B17CBA2A}" type="presParOf" srcId="{605DAC72-FE95-0643-8F43-FB79AD750050}" destId="{3D08FB5C-E52F-7148-B468-0D30AA453298}" srcOrd="25" destOrd="0" presId="urn:microsoft.com/office/officeart/2005/8/layout/orgChart1"/>
    <dgm:cxn modelId="{A41AF23D-81C0-8341-B072-B550E31C3995}" type="presParOf" srcId="{3D08FB5C-E52F-7148-B468-0D30AA453298}" destId="{81C1BDC2-C3D7-E247-AFAE-901EF98D1D12}" srcOrd="0" destOrd="0" presId="urn:microsoft.com/office/officeart/2005/8/layout/orgChart1"/>
    <dgm:cxn modelId="{7C24FFAC-AFC3-744D-B288-38DA3389B741}" type="presParOf" srcId="{81C1BDC2-C3D7-E247-AFAE-901EF98D1D12}" destId="{F233C9EF-4988-7340-A79E-7832AE743648}" srcOrd="0" destOrd="0" presId="urn:microsoft.com/office/officeart/2005/8/layout/orgChart1"/>
    <dgm:cxn modelId="{962AEB33-FF89-7B44-A8FB-1C2E53A14B33}" type="presParOf" srcId="{81C1BDC2-C3D7-E247-AFAE-901EF98D1D12}" destId="{2C27E606-AD8A-AD48-A27D-FBC15CCEC6D0}" srcOrd="1" destOrd="0" presId="urn:microsoft.com/office/officeart/2005/8/layout/orgChart1"/>
    <dgm:cxn modelId="{49B8986C-4A04-BA49-9B4C-DC981033053E}" type="presParOf" srcId="{3D08FB5C-E52F-7148-B468-0D30AA453298}" destId="{1E1836DB-1F52-8949-8D8B-A2F08D04F23F}" srcOrd="1" destOrd="0" presId="urn:microsoft.com/office/officeart/2005/8/layout/orgChart1"/>
    <dgm:cxn modelId="{56B2BC36-4A9A-E149-82FA-B960AA70F727}" type="presParOf" srcId="{3D08FB5C-E52F-7148-B468-0D30AA453298}" destId="{9FE81B55-2611-C74A-A104-17BE98DEE451}" srcOrd="2" destOrd="0" presId="urn:microsoft.com/office/officeart/2005/8/layout/orgChart1"/>
    <dgm:cxn modelId="{95740431-B6B9-D14E-8065-2091DFF05900}" type="presParOf" srcId="{331182F3-725A-CC4F-BB38-89DBE9E2BB7B}" destId="{C6A133A6-BED1-A24C-8705-BB594646FAFC}" srcOrd="2" destOrd="0" presId="urn:microsoft.com/office/officeart/2005/8/layout/orgChart1"/>
    <dgm:cxn modelId="{9E48788F-7F0F-8C4B-958C-BBEFE8C87D21}" type="presParOf" srcId="{90FB88E7-95F2-0447-BC6C-C8182904B075}" destId="{A1FB9777-3198-6F47-81E5-2415B781E9F5}" srcOrd="2" destOrd="0" presId="urn:microsoft.com/office/officeart/2005/8/layout/orgChart1"/>
    <dgm:cxn modelId="{59A7D658-38A1-DA43-BB62-E2A2574B2946}" type="presParOf" srcId="{90FB88E7-95F2-0447-BC6C-C8182904B075}" destId="{96C13C6D-65B9-1240-8776-663CBB9706F7}" srcOrd="3" destOrd="0" presId="urn:microsoft.com/office/officeart/2005/8/layout/orgChart1"/>
    <dgm:cxn modelId="{780F9E09-A5C4-6049-BD08-75F48E21E647}" type="presParOf" srcId="{96C13C6D-65B9-1240-8776-663CBB9706F7}" destId="{FF27C914-23A6-BD4C-B84F-3C4CC09CFD9E}" srcOrd="0" destOrd="0" presId="urn:microsoft.com/office/officeart/2005/8/layout/orgChart1"/>
    <dgm:cxn modelId="{C25C71B3-9472-CF41-8209-C012659ABE5D}" type="presParOf" srcId="{FF27C914-23A6-BD4C-B84F-3C4CC09CFD9E}" destId="{543857CE-B923-5747-895B-E17E8A81E89D}" srcOrd="0" destOrd="0" presId="urn:microsoft.com/office/officeart/2005/8/layout/orgChart1"/>
    <dgm:cxn modelId="{122E3344-798D-CC46-971F-D37B6965457E}" type="presParOf" srcId="{FF27C914-23A6-BD4C-B84F-3C4CC09CFD9E}" destId="{CF397721-88E8-1948-96DE-159C02025354}" srcOrd="1" destOrd="0" presId="urn:microsoft.com/office/officeart/2005/8/layout/orgChart1"/>
    <dgm:cxn modelId="{387AA1FB-B223-3042-A01F-2B8414DD9364}" type="presParOf" srcId="{96C13C6D-65B9-1240-8776-663CBB9706F7}" destId="{A349EBF0-9008-3A49-8184-377460A56713}" srcOrd="1" destOrd="0" presId="urn:microsoft.com/office/officeart/2005/8/layout/orgChart1"/>
    <dgm:cxn modelId="{DACB420E-5223-C249-B019-BCB6BDF4DFAE}" type="presParOf" srcId="{A349EBF0-9008-3A49-8184-377460A56713}" destId="{DD13CB6E-1754-7B42-A143-D53512971B92}" srcOrd="0" destOrd="0" presId="urn:microsoft.com/office/officeart/2005/8/layout/orgChart1"/>
    <dgm:cxn modelId="{10CFDC00-2E23-EE46-9A94-ED41025EB3E0}" type="presParOf" srcId="{A349EBF0-9008-3A49-8184-377460A56713}" destId="{8758CF7A-F4A2-C442-9B6C-F9482A2F40D0}" srcOrd="1" destOrd="0" presId="urn:microsoft.com/office/officeart/2005/8/layout/orgChart1"/>
    <dgm:cxn modelId="{E1740EB5-D9CE-8440-AA4B-E6552798C59C}" type="presParOf" srcId="{8758CF7A-F4A2-C442-9B6C-F9482A2F40D0}" destId="{D7B8BC82-81DC-0441-9075-E6FA9487C60E}" srcOrd="0" destOrd="0" presId="urn:microsoft.com/office/officeart/2005/8/layout/orgChart1"/>
    <dgm:cxn modelId="{DD027787-132C-4149-B263-E6CEFF70FE1A}" type="presParOf" srcId="{D7B8BC82-81DC-0441-9075-E6FA9487C60E}" destId="{52BF9A87-51B5-6D4C-8835-7C5D39F7599F}" srcOrd="0" destOrd="0" presId="urn:microsoft.com/office/officeart/2005/8/layout/orgChart1"/>
    <dgm:cxn modelId="{924D7836-0054-6B49-BC2B-7DC120FABD52}" type="presParOf" srcId="{D7B8BC82-81DC-0441-9075-E6FA9487C60E}" destId="{AD061331-CE3A-BA44-AAD9-20B256DA092C}" srcOrd="1" destOrd="0" presId="urn:microsoft.com/office/officeart/2005/8/layout/orgChart1"/>
    <dgm:cxn modelId="{8A53EF0A-3759-3D4A-AC2A-800504DE425B}" type="presParOf" srcId="{8758CF7A-F4A2-C442-9B6C-F9482A2F40D0}" destId="{4208FF1B-B207-AC4E-85D2-1A2D24DE4882}" srcOrd="1" destOrd="0" presId="urn:microsoft.com/office/officeart/2005/8/layout/orgChart1"/>
    <dgm:cxn modelId="{EA4EC499-6661-314F-AA86-A1F5A6ED4563}" type="presParOf" srcId="{8758CF7A-F4A2-C442-9B6C-F9482A2F40D0}" destId="{26386565-42E7-5345-A956-E69D9D17A021}" srcOrd="2" destOrd="0" presId="urn:microsoft.com/office/officeart/2005/8/layout/orgChart1"/>
    <dgm:cxn modelId="{54824167-C637-8449-9C42-8529B898D060}" type="presParOf" srcId="{96C13C6D-65B9-1240-8776-663CBB9706F7}" destId="{FFE6231B-D93E-A44E-AF8C-74D4FCC784F9}" srcOrd="2" destOrd="0" presId="urn:microsoft.com/office/officeart/2005/8/layout/orgChart1"/>
    <dgm:cxn modelId="{E1E61BEA-3C78-4147-92A6-7B2AAFF2487D}" type="presParOf" srcId="{BD737CDA-48B6-3445-A313-E764F0B93610}" destId="{95D87AA5-D0B4-CB44-9230-EAF7140DB69A}" srcOrd="2" destOrd="0" presId="urn:microsoft.com/office/officeart/2005/8/layout/orgChart1"/>
    <dgm:cxn modelId="{DC9F28E6-D62F-8649-9D0A-74CB2280C979}" type="presParOf" srcId="{52CA91C6-22E4-1F49-92FD-E1BCB19ACD6E}" destId="{1F1307E9-97EE-8740-AE82-DD0E902C93DE}" srcOrd="2" destOrd="0" presId="urn:microsoft.com/office/officeart/2005/8/layout/orgChart1"/>
    <dgm:cxn modelId="{D05E652B-10E4-764E-9A0D-72F23E38434F}" type="presParOf" srcId="{1F1307E9-97EE-8740-AE82-DD0E902C93DE}" destId="{D311F744-3A21-A041-8909-FACD60A85780}" srcOrd="0" destOrd="0" presId="urn:microsoft.com/office/officeart/2005/8/layout/orgChart1"/>
    <dgm:cxn modelId="{8109B50A-FFF5-434D-A0B9-59E4AA02B880}" type="presParOf" srcId="{1F1307E9-97EE-8740-AE82-DD0E902C93DE}" destId="{958FF5C5-297C-F341-9816-B1E50A59E709}" srcOrd="1" destOrd="0" presId="urn:microsoft.com/office/officeart/2005/8/layout/orgChart1"/>
    <dgm:cxn modelId="{1BE75C14-B7FD-AA4F-BAAF-E0EA5F01C992}" type="presParOf" srcId="{958FF5C5-297C-F341-9816-B1E50A59E709}" destId="{9D765735-969A-F74A-BD2E-AF092E71D246}" srcOrd="0" destOrd="0" presId="urn:microsoft.com/office/officeart/2005/8/layout/orgChart1"/>
    <dgm:cxn modelId="{59FF3FEB-59FB-3949-AFCE-03080925215D}" type="presParOf" srcId="{9D765735-969A-F74A-BD2E-AF092E71D246}" destId="{7127E52C-5562-EE43-8628-B039DCDBCF08}" srcOrd="0" destOrd="0" presId="urn:microsoft.com/office/officeart/2005/8/layout/orgChart1"/>
    <dgm:cxn modelId="{302F6C57-7F6A-8741-9F0C-FC286D22596C}" type="presParOf" srcId="{9D765735-969A-F74A-BD2E-AF092E71D246}" destId="{F2F79668-6242-CF41-8A9A-E2C388B59671}" srcOrd="1" destOrd="0" presId="urn:microsoft.com/office/officeart/2005/8/layout/orgChart1"/>
    <dgm:cxn modelId="{AE8AE921-0B6F-094A-B3FB-0437ED5ED33C}" type="presParOf" srcId="{958FF5C5-297C-F341-9816-B1E50A59E709}" destId="{C9E63AB7-8518-F746-BF2A-9903C528B549}" srcOrd="1" destOrd="0" presId="urn:microsoft.com/office/officeart/2005/8/layout/orgChart1"/>
    <dgm:cxn modelId="{C66FC45F-9C6C-DA40-BA9D-4C108A28DCF2}" type="presParOf" srcId="{958FF5C5-297C-F341-9816-B1E50A59E709}" destId="{B5B5B9B7-5DE6-E540-AA89-A52A1F5C5586}" srcOrd="2" destOrd="0" presId="urn:microsoft.com/office/officeart/2005/8/layout/orgChart1"/>
    <dgm:cxn modelId="{C313A4E4-8BCE-6045-8976-412EA02201C6}" type="presParOf" srcId="{1F1307E9-97EE-8740-AE82-DD0E902C93DE}" destId="{EEC9AD9E-7F5F-CA4A-84F2-87A736D0BD0F}" srcOrd="2" destOrd="0" presId="urn:microsoft.com/office/officeart/2005/8/layout/orgChart1"/>
    <dgm:cxn modelId="{BEA5F1BE-06C3-474F-B6FE-3376DB89ACD5}" type="presParOf" srcId="{1F1307E9-97EE-8740-AE82-DD0E902C93DE}" destId="{BF3C3B67-0FFF-2049-A169-644BABD91FBA}" srcOrd="3" destOrd="0" presId="urn:microsoft.com/office/officeart/2005/8/layout/orgChart1"/>
    <dgm:cxn modelId="{34A3C7FC-9E49-E249-B175-8DEA9223EB1E}" type="presParOf" srcId="{BF3C3B67-0FFF-2049-A169-644BABD91FBA}" destId="{F3DEE76C-DDF1-2F4B-A262-29E454C3C961}" srcOrd="0" destOrd="0" presId="urn:microsoft.com/office/officeart/2005/8/layout/orgChart1"/>
    <dgm:cxn modelId="{591E8DE1-8255-DE47-A4CE-355ECCF39EDA}" type="presParOf" srcId="{F3DEE76C-DDF1-2F4B-A262-29E454C3C961}" destId="{734663B7-133C-9A48-A05E-244B4538B395}" srcOrd="0" destOrd="0" presId="urn:microsoft.com/office/officeart/2005/8/layout/orgChart1"/>
    <dgm:cxn modelId="{82464E41-C80D-D24E-B27B-085F8D031BE9}" type="presParOf" srcId="{F3DEE76C-DDF1-2F4B-A262-29E454C3C961}" destId="{84E946E2-AF4E-2B4A-9EEA-3F30913A418D}" srcOrd="1" destOrd="0" presId="urn:microsoft.com/office/officeart/2005/8/layout/orgChart1"/>
    <dgm:cxn modelId="{A033150F-B767-E447-B068-C095C9487332}" type="presParOf" srcId="{BF3C3B67-0FFF-2049-A169-644BABD91FBA}" destId="{4789D7B1-4092-BE42-87D2-6788FEB70C16}" srcOrd="1" destOrd="0" presId="urn:microsoft.com/office/officeart/2005/8/layout/orgChart1"/>
    <dgm:cxn modelId="{F9D5C80D-E310-064E-AD31-978CB846C6DA}" type="presParOf" srcId="{BF3C3B67-0FFF-2049-A169-644BABD91FBA}" destId="{823978EF-69D3-E747-81B7-937A48D60898}" srcOrd="2" destOrd="0" presId="urn:microsoft.com/office/officeart/2005/8/layout/orgChart1"/>
    <dgm:cxn modelId="{C0534F84-6DF9-3248-B049-7FA230640008}" type="presParOf" srcId="{1F1307E9-97EE-8740-AE82-DD0E902C93DE}" destId="{6B4B6977-C034-FF48-9B6A-7B35853253E8}" srcOrd="4" destOrd="0" presId="urn:microsoft.com/office/officeart/2005/8/layout/orgChart1"/>
    <dgm:cxn modelId="{165A4E80-F9D4-8F4B-806C-7EF4593EB3BC}" type="presParOf" srcId="{1F1307E9-97EE-8740-AE82-DD0E902C93DE}" destId="{3575F032-7C70-6C4B-9AF0-565B8BD14872}" srcOrd="5" destOrd="0" presId="urn:microsoft.com/office/officeart/2005/8/layout/orgChart1"/>
    <dgm:cxn modelId="{91508DCD-C074-FF4B-B954-D2E6E962171D}" type="presParOf" srcId="{3575F032-7C70-6C4B-9AF0-565B8BD14872}" destId="{7085479D-6926-1541-A023-662A141D5451}" srcOrd="0" destOrd="0" presId="urn:microsoft.com/office/officeart/2005/8/layout/orgChart1"/>
    <dgm:cxn modelId="{F7C16168-60DF-324A-9E5F-021EBB1BFCB2}" type="presParOf" srcId="{7085479D-6926-1541-A023-662A141D5451}" destId="{DF9F3587-63B3-EA41-9A71-C65DA28167D4}" srcOrd="0" destOrd="0" presId="urn:microsoft.com/office/officeart/2005/8/layout/orgChart1"/>
    <dgm:cxn modelId="{8011813B-B30F-2B46-995C-72D987FBA27D}" type="presParOf" srcId="{7085479D-6926-1541-A023-662A141D5451}" destId="{F6DB375D-2FE1-7744-BB66-DEBE3212A91B}" srcOrd="1" destOrd="0" presId="urn:microsoft.com/office/officeart/2005/8/layout/orgChart1"/>
    <dgm:cxn modelId="{BB1B948D-0EF3-444B-B2D8-E1E871DE5C42}" type="presParOf" srcId="{3575F032-7C70-6C4B-9AF0-565B8BD14872}" destId="{CFA906E4-7CE5-2748-A272-F4ED6A5D397E}" srcOrd="1" destOrd="0" presId="urn:microsoft.com/office/officeart/2005/8/layout/orgChart1"/>
    <dgm:cxn modelId="{9754B072-7B94-824F-8E0C-D84796EA25C3}" type="presParOf" srcId="{3575F032-7C70-6C4B-9AF0-565B8BD14872}" destId="{5BCDAA67-52B2-C046-AEC0-CD64EB605EF9}" srcOrd="2" destOrd="0" presId="urn:microsoft.com/office/officeart/2005/8/layout/orgChart1"/>
    <dgm:cxn modelId="{C6DE4408-FA03-BC48-8F49-DF6F7A4CF0FE}" type="presParOf" srcId="{1F1307E9-97EE-8740-AE82-DD0E902C93DE}" destId="{C908035C-EDCA-7F43-8AB3-399DEAE47E1A}" srcOrd="6" destOrd="0" presId="urn:microsoft.com/office/officeart/2005/8/layout/orgChart1"/>
    <dgm:cxn modelId="{E6ECC26E-204D-2C4D-A919-A51005870204}" type="presParOf" srcId="{1F1307E9-97EE-8740-AE82-DD0E902C93DE}" destId="{05FB88AE-6DBA-9040-A7CA-A3C19AC1CC84}" srcOrd="7" destOrd="0" presId="urn:microsoft.com/office/officeart/2005/8/layout/orgChart1"/>
    <dgm:cxn modelId="{F359DD55-8DDE-FF43-AAF6-E39494399B1F}" type="presParOf" srcId="{05FB88AE-6DBA-9040-A7CA-A3C19AC1CC84}" destId="{47CC9D1E-B52F-4845-8EBD-DDC8CFA43FFF}" srcOrd="0" destOrd="0" presId="urn:microsoft.com/office/officeart/2005/8/layout/orgChart1"/>
    <dgm:cxn modelId="{B5BD4864-03EB-104A-B39A-24238A559E87}" type="presParOf" srcId="{47CC9D1E-B52F-4845-8EBD-DDC8CFA43FFF}" destId="{7FB54740-EC39-3F4F-8956-1642F0066AF0}" srcOrd="0" destOrd="0" presId="urn:microsoft.com/office/officeart/2005/8/layout/orgChart1"/>
    <dgm:cxn modelId="{41F96ACA-CBA5-0948-8B73-D3C7A45CD60A}" type="presParOf" srcId="{47CC9D1E-B52F-4845-8EBD-DDC8CFA43FFF}" destId="{DD5357AF-560B-5040-AF3D-501FD0CBDA01}" srcOrd="1" destOrd="0" presId="urn:microsoft.com/office/officeart/2005/8/layout/orgChart1"/>
    <dgm:cxn modelId="{6CB7CF84-EDF4-8640-9D42-614D40A1E72C}" type="presParOf" srcId="{05FB88AE-6DBA-9040-A7CA-A3C19AC1CC84}" destId="{E4140563-E47D-F749-B6EA-B1CBDDAEF567}" srcOrd="1" destOrd="0" presId="urn:microsoft.com/office/officeart/2005/8/layout/orgChart1"/>
    <dgm:cxn modelId="{8B228AD0-5CC2-CF4B-A3FB-E695FB0C21A6}" type="presParOf" srcId="{05FB88AE-6DBA-9040-A7CA-A3C19AC1CC84}" destId="{27A82C80-B346-8C4C-9D54-568506D749C6}" srcOrd="2" destOrd="0" presId="urn:microsoft.com/office/officeart/2005/8/layout/orgChart1"/>
    <dgm:cxn modelId="{130CD8E2-49BD-E840-8332-0A32D1B05062}" type="presParOf" srcId="{1F1307E9-97EE-8740-AE82-DD0E902C93DE}" destId="{4B17223E-5BC6-A040-BCAF-A55018517B21}" srcOrd="8" destOrd="0" presId="urn:microsoft.com/office/officeart/2005/8/layout/orgChart1"/>
    <dgm:cxn modelId="{FC9134CF-8BA8-3B4C-AD36-92A7D70CC775}" type="presParOf" srcId="{1F1307E9-97EE-8740-AE82-DD0E902C93DE}" destId="{225331B7-6E2A-C541-8E61-FF8CE8E4400C}" srcOrd="9" destOrd="0" presId="urn:microsoft.com/office/officeart/2005/8/layout/orgChart1"/>
    <dgm:cxn modelId="{23DC2CDB-752E-BB44-B92D-59D4D272566D}" type="presParOf" srcId="{225331B7-6E2A-C541-8E61-FF8CE8E4400C}" destId="{4AAF298F-4B24-4C4B-8464-9F4D72560319}" srcOrd="0" destOrd="0" presId="urn:microsoft.com/office/officeart/2005/8/layout/orgChart1"/>
    <dgm:cxn modelId="{E9173F86-2FC3-DA40-857F-8C4373D73F57}" type="presParOf" srcId="{4AAF298F-4B24-4C4B-8464-9F4D72560319}" destId="{21037BE4-2114-B54B-84F6-3CAD0999FC04}" srcOrd="0" destOrd="0" presId="urn:microsoft.com/office/officeart/2005/8/layout/orgChart1"/>
    <dgm:cxn modelId="{D71AC8C6-DC9C-2943-AF63-2B2045DC187A}" type="presParOf" srcId="{4AAF298F-4B24-4C4B-8464-9F4D72560319}" destId="{7BF0130E-2310-754C-98BA-D9FC992C7CB6}" srcOrd="1" destOrd="0" presId="urn:microsoft.com/office/officeart/2005/8/layout/orgChart1"/>
    <dgm:cxn modelId="{B8166D6A-DD3D-A541-AD96-C5078787811D}" type="presParOf" srcId="{225331B7-6E2A-C541-8E61-FF8CE8E4400C}" destId="{FAF7D8D2-0D7B-2148-9927-DBA42B882AE9}" srcOrd="1" destOrd="0" presId="urn:microsoft.com/office/officeart/2005/8/layout/orgChart1"/>
    <dgm:cxn modelId="{6CB9E9F8-1F0C-5843-BADD-EC4E2C2674B4}" type="presParOf" srcId="{225331B7-6E2A-C541-8E61-FF8CE8E4400C}" destId="{F3C0F1D2-701A-D947-A3B9-CF72CC5BF8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7223E-5BC6-A040-BCAF-A55018517B21}">
      <dsp:nvSpPr>
        <dsp:cNvPr id="0" name=""/>
        <dsp:cNvSpPr/>
      </dsp:nvSpPr>
      <dsp:spPr>
        <a:xfrm>
          <a:off x="3092713" y="407755"/>
          <a:ext cx="1198693" cy="295080"/>
        </a:xfrm>
        <a:custGeom>
          <a:avLst/>
          <a:gdLst/>
          <a:ahLst/>
          <a:cxnLst/>
          <a:rect l="0" t="0" r="0" b="0"/>
          <a:pathLst>
            <a:path>
              <a:moveTo>
                <a:pt x="1198693" y="0"/>
              </a:moveTo>
              <a:lnTo>
                <a:pt x="1198693" y="295080"/>
              </a:lnTo>
              <a:lnTo>
                <a:pt x="0" y="29508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8035C-EDCA-7F43-8AB3-399DEAE47E1A}">
      <dsp:nvSpPr>
        <dsp:cNvPr id="0" name=""/>
        <dsp:cNvSpPr/>
      </dsp:nvSpPr>
      <dsp:spPr>
        <a:xfrm>
          <a:off x="4291407" y="407755"/>
          <a:ext cx="132150" cy="289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132"/>
              </a:lnTo>
              <a:lnTo>
                <a:pt x="132150" y="289132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B6977-C034-FF48-9B6A-7B35853253E8}">
      <dsp:nvSpPr>
        <dsp:cNvPr id="0" name=""/>
        <dsp:cNvSpPr/>
      </dsp:nvSpPr>
      <dsp:spPr>
        <a:xfrm>
          <a:off x="4058160" y="407755"/>
          <a:ext cx="233246" cy="291716"/>
        </a:xfrm>
        <a:custGeom>
          <a:avLst/>
          <a:gdLst/>
          <a:ahLst/>
          <a:cxnLst/>
          <a:rect l="0" t="0" r="0" b="0"/>
          <a:pathLst>
            <a:path>
              <a:moveTo>
                <a:pt x="233246" y="0"/>
              </a:moveTo>
              <a:lnTo>
                <a:pt x="233246" y="291716"/>
              </a:lnTo>
              <a:lnTo>
                <a:pt x="0" y="291716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9AD9E-7F5F-CA4A-84F2-87A736D0BD0F}">
      <dsp:nvSpPr>
        <dsp:cNvPr id="0" name=""/>
        <dsp:cNvSpPr/>
      </dsp:nvSpPr>
      <dsp:spPr>
        <a:xfrm>
          <a:off x="4291407" y="407755"/>
          <a:ext cx="1590476" cy="126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591"/>
              </a:lnTo>
              <a:lnTo>
                <a:pt x="1590476" y="12659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1F744-3A21-A041-8909-FACD60A85780}">
      <dsp:nvSpPr>
        <dsp:cNvPr id="0" name=""/>
        <dsp:cNvSpPr/>
      </dsp:nvSpPr>
      <dsp:spPr>
        <a:xfrm>
          <a:off x="2500280" y="407755"/>
          <a:ext cx="1791126" cy="130331"/>
        </a:xfrm>
        <a:custGeom>
          <a:avLst/>
          <a:gdLst/>
          <a:ahLst/>
          <a:cxnLst/>
          <a:rect l="0" t="0" r="0" b="0"/>
          <a:pathLst>
            <a:path>
              <a:moveTo>
                <a:pt x="1791126" y="0"/>
              </a:moveTo>
              <a:lnTo>
                <a:pt x="1791126" y="130331"/>
              </a:lnTo>
              <a:lnTo>
                <a:pt x="0" y="13033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3CB6E-1754-7B42-A143-D53512971B92}">
      <dsp:nvSpPr>
        <dsp:cNvPr id="0" name=""/>
        <dsp:cNvSpPr/>
      </dsp:nvSpPr>
      <dsp:spPr>
        <a:xfrm>
          <a:off x="8274458" y="1692651"/>
          <a:ext cx="91440" cy="2404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495"/>
              </a:lnTo>
              <a:lnTo>
                <a:pt x="60831" y="24049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B9777-3198-6F47-81E5-2415B781E9F5}">
      <dsp:nvSpPr>
        <dsp:cNvPr id="0" name=""/>
        <dsp:cNvSpPr/>
      </dsp:nvSpPr>
      <dsp:spPr>
        <a:xfrm>
          <a:off x="8258150" y="1259318"/>
          <a:ext cx="288693" cy="233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588"/>
              </a:lnTo>
              <a:lnTo>
                <a:pt x="288693" y="213588"/>
              </a:lnTo>
              <a:lnTo>
                <a:pt x="288693" y="23339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E36B4-26AB-1449-9AAA-D74FF9319372}">
      <dsp:nvSpPr>
        <dsp:cNvPr id="0" name=""/>
        <dsp:cNvSpPr/>
      </dsp:nvSpPr>
      <dsp:spPr>
        <a:xfrm>
          <a:off x="7511509" y="1649358"/>
          <a:ext cx="91440" cy="2377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7657"/>
              </a:lnTo>
              <a:lnTo>
                <a:pt x="107514" y="2377657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BB973-300B-F44F-8C57-54AB87FE3B0E}">
      <dsp:nvSpPr>
        <dsp:cNvPr id="0" name=""/>
        <dsp:cNvSpPr/>
      </dsp:nvSpPr>
      <dsp:spPr>
        <a:xfrm>
          <a:off x="7511509" y="1649358"/>
          <a:ext cx="91440" cy="2207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7930"/>
              </a:lnTo>
              <a:lnTo>
                <a:pt x="93117" y="220793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0B565-9533-6B4E-A9B3-294C458FAF2C}">
      <dsp:nvSpPr>
        <dsp:cNvPr id="0" name=""/>
        <dsp:cNvSpPr/>
      </dsp:nvSpPr>
      <dsp:spPr>
        <a:xfrm>
          <a:off x="7511509" y="1649358"/>
          <a:ext cx="91440" cy="20277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27751"/>
              </a:lnTo>
              <a:lnTo>
                <a:pt x="100277" y="202775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E83DE-74B9-8B4F-8CCE-6E7E397A5023}">
      <dsp:nvSpPr>
        <dsp:cNvPr id="0" name=""/>
        <dsp:cNvSpPr/>
      </dsp:nvSpPr>
      <dsp:spPr>
        <a:xfrm>
          <a:off x="7511509" y="1649358"/>
          <a:ext cx="91440" cy="18204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20455"/>
              </a:lnTo>
              <a:lnTo>
                <a:pt x="107435" y="182045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FCA31-5719-364C-9192-B679172B0E67}">
      <dsp:nvSpPr>
        <dsp:cNvPr id="0" name=""/>
        <dsp:cNvSpPr/>
      </dsp:nvSpPr>
      <dsp:spPr>
        <a:xfrm>
          <a:off x="7511509" y="1649358"/>
          <a:ext cx="91440" cy="16423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42356"/>
              </a:lnTo>
              <a:lnTo>
                <a:pt x="107433" y="1642356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8D59C-E658-2B47-A003-5BF70D09479C}">
      <dsp:nvSpPr>
        <dsp:cNvPr id="0" name=""/>
        <dsp:cNvSpPr/>
      </dsp:nvSpPr>
      <dsp:spPr>
        <a:xfrm>
          <a:off x="7511509" y="1649358"/>
          <a:ext cx="91440" cy="14573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7360"/>
              </a:lnTo>
              <a:lnTo>
                <a:pt x="107352" y="145736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3BD9A-8BEE-064F-AA4D-7FCBEE76B072}">
      <dsp:nvSpPr>
        <dsp:cNvPr id="0" name=""/>
        <dsp:cNvSpPr/>
      </dsp:nvSpPr>
      <dsp:spPr>
        <a:xfrm>
          <a:off x="7511509" y="1649358"/>
          <a:ext cx="91440" cy="12597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9795"/>
              </a:lnTo>
              <a:lnTo>
                <a:pt x="114510" y="125979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394BF-FBD3-3249-A6E2-629855738D73}">
      <dsp:nvSpPr>
        <dsp:cNvPr id="0" name=""/>
        <dsp:cNvSpPr/>
      </dsp:nvSpPr>
      <dsp:spPr>
        <a:xfrm>
          <a:off x="7511509" y="1649358"/>
          <a:ext cx="91440" cy="1069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9587"/>
              </a:lnTo>
              <a:lnTo>
                <a:pt x="119351" y="1069587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8829C-84AC-454D-9E8B-FFEAE3AC2C5F}">
      <dsp:nvSpPr>
        <dsp:cNvPr id="0" name=""/>
        <dsp:cNvSpPr/>
      </dsp:nvSpPr>
      <dsp:spPr>
        <a:xfrm>
          <a:off x="7511509" y="1649358"/>
          <a:ext cx="91440" cy="8807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0785"/>
              </a:lnTo>
              <a:lnTo>
                <a:pt x="104603" y="88078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44917-8B02-6643-AF9A-CEC8B23A872A}">
      <dsp:nvSpPr>
        <dsp:cNvPr id="0" name=""/>
        <dsp:cNvSpPr/>
      </dsp:nvSpPr>
      <dsp:spPr>
        <a:xfrm>
          <a:off x="7511509" y="1649358"/>
          <a:ext cx="91440" cy="6961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6139"/>
              </a:lnTo>
              <a:lnTo>
                <a:pt x="107273" y="69613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EC006-E90D-7540-9C4E-886EB88BCC8B}">
      <dsp:nvSpPr>
        <dsp:cNvPr id="0" name=""/>
        <dsp:cNvSpPr/>
      </dsp:nvSpPr>
      <dsp:spPr>
        <a:xfrm>
          <a:off x="7511509" y="1649358"/>
          <a:ext cx="91440" cy="508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491"/>
              </a:lnTo>
              <a:lnTo>
                <a:pt x="107435" y="50849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7CC4C-6547-3643-ADFF-54F6748B28E3}">
      <dsp:nvSpPr>
        <dsp:cNvPr id="0" name=""/>
        <dsp:cNvSpPr/>
      </dsp:nvSpPr>
      <dsp:spPr>
        <a:xfrm>
          <a:off x="7511509" y="1649358"/>
          <a:ext cx="91440" cy="3254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492"/>
              </a:lnTo>
              <a:lnTo>
                <a:pt x="107435" y="325492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60804-6A98-A641-B8C5-90F247BD14E4}">
      <dsp:nvSpPr>
        <dsp:cNvPr id="0" name=""/>
        <dsp:cNvSpPr/>
      </dsp:nvSpPr>
      <dsp:spPr>
        <a:xfrm>
          <a:off x="7511509" y="1649358"/>
          <a:ext cx="91440" cy="1492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9249"/>
              </a:lnTo>
              <a:lnTo>
                <a:pt x="111140" y="14924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61DBE-351B-064B-B634-4A7D69ADC4E7}">
      <dsp:nvSpPr>
        <dsp:cNvPr id="0" name=""/>
        <dsp:cNvSpPr/>
      </dsp:nvSpPr>
      <dsp:spPr>
        <a:xfrm>
          <a:off x="7791540" y="1259318"/>
          <a:ext cx="466610" cy="240355"/>
        </a:xfrm>
        <a:custGeom>
          <a:avLst/>
          <a:gdLst/>
          <a:ahLst/>
          <a:cxnLst/>
          <a:rect l="0" t="0" r="0" b="0"/>
          <a:pathLst>
            <a:path>
              <a:moveTo>
                <a:pt x="466610" y="0"/>
              </a:moveTo>
              <a:lnTo>
                <a:pt x="466610" y="220548"/>
              </a:lnTo>
              <a:lnTo>
                <a:pt x="0" y="220548"/>
              </a:lnTo>
              <a:lnTo>
                <a:pt x="0" y="24035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9B5480-01C7-BE42-A90A-6B242A52181C}">
      <dsp:nvSpPr>
        <dsp:cNvPr id="0" name=""/>
        <dsp:cNvSpPr/>
      </dsp:nvSpPr>
      <dsp:spPr>
        <a:xfrm>
          <a:off x="4291407" y="407755"/>
          <a:ext cx="3966743" cy="440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107"/>
              </a:lnTo>
              <a:lnTo>
                <a:pt x="3966743" y="421107"/>
              </a:lnTo>
              <a:lnTo>
                <a:pt x="3966743" y="440952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A7647-7204-F04A-A12E-E906A62FD549}">
      <dsp:nvSpPr>
        <dsp:cNvPr id="0" name=""/>
        <dsp:cNvSpPr/>
      </dsp:nvSpPr>
      <dsp:spPr>
        <a:xfrm>
          <a:off x="6644335" y="1448140"/>
          <a:ext cx="91440" cy="6442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4285"/>
              </a:lnTo>
              <a:lnTo>
                <a:pt x="69185" y="64428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D2539-30FA-4C45-A1E2-8285B8D14EB2}">
      <dsp:nvSpPr>
        <dsp:cNvPr id="0" name=""/>
        <dsp:cNvSpPr/>
      </dsp:nvSpPr>
      <dsp:spPr>
        <a:xfrm>
          <a:off x="6644335" y="1448140"/>
          <a:ext cx="91440" cy="3566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644"/>
              </a:lnTo>
              <a:lnTo>
                <a:pt x="75533" y="35664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4A5C7-4A79-DB4E-85C6-473058770B60}">
      <dsp:nvSpPr>
        <dsp:cNvPr id="0" name=""/>
        <dsp:cNvSpPr/>
      </dsp:nvSpPr>
      <dsp:spPr>
        <a:xfrm>
          <a:off x="6644335" y="1448140"/>
          <a:ext cx="91440" cy="119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906"/>
              </a:lnTo>
              <a:lnTo>
                <a:pt x="88227" y="119906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76CAC-625C-7645-87E4-B8AB5A0E1F61}">
      <dsp:nvSpPr>
        <dsp:cNvPr id="0" name=""/>
        <dsp:cNvSpPr/>
      </dsp:nvSpPr>
      <dsp:spPr>
        <a:xfrm>
          <a:off x="4293223" y="1185497"/>
          <a:ext cx="25948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12533"/>
              </a:lnTo>
              <a:lnTo>
                <a:pt x="2594805" y="112533"/>
              </a:lnTo>
              <a:lnTo>
                <a:pt x="2594805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39740-E3E2-3E47-8AC4-604B9AE00765}">
      <dsp:nvSpPr>
        <dsp:cNvPr id="0" name=""/>
        <dsp:cNvSpPr/>
      </dsp:nvSpPr>
      <dsp:spPr>
        <a:xfrm>
          <a:off x="6128505" y="1565128"/>
          <a:ext cx="91440" cy="4667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6776"/>
              </a:lnTo>
              <a:lnTo>
                <a:pt x="109989" y="466776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53FB4-E123-6A40-8DD5-611D6C76AB5F}">
      <dsp:nvSpPr>
        <dsp:cNvPr id="0" name=""/>
        <dsp:cNvSpPr/>
      </dsp:nvSpPr>
      <dsp:spPr>
        <a:xfrm>
          <a:off x="6128505" y="1565128"/>
          <a:ext cx="91440" cy="195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5027"/>
              </a:lnTo>
              <a:lnTo>
                <a:pt x="96245" y="195027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E5E79-EBA9-3946-8BE4-210DBE51D680}">
      <dsp:nvSpPr>
        <dsp:cNvPr id="0" name=""/>
        <dsp:cNvSpPr/>
      </dsp:nvSpPr>
      <dsp:spPr>
        <a:xfrm>
          <a:off x="4293223" y="1185497"/>
          <a:ext cx="20511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12533"/>
              </a:lnTo>
              <a:lnTo>
                <a:pt x="2051136" y="112533"/>
              </a:lnTo>
              <a:lnTo>
                <a:pt x="2051136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4B8E5-8CB8-2447-A6C4-CEBBC597AE57}">
      <dsp:nvSpPr>
        <dsp:cNvPr id="0" name=""/>
        <dsp:cNvSpPr/>
      </dsp:nvSpPr>
      <dsp:spPr>
        <a:xfrm>
          <a:off x="5461716" y="1427643"/>
          <a:ext cx="91440" cy="10571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7159"/>
              </a:lnTo>
              <a:lnTo>
                <a:pt x="102546" y="105715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A774E-D546-974D-B396-67BF82939AD6}">
      <dsp:nvSpPr>
        <dsp:cNvPr id="0" name=""/>
        <dsp:cNvSpPr/>
      </dsp:nvSpPr>
      <dsp:spPr>
        <a:xfrm>
          <a:off x="5461716" y="1427643"/>
          <a:ext cx="91440" cy="8799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9955"/>
              </a:lnTo>
              <a:lnTo>
                <a:pt x="107469" y="87995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14E03-ABA2-CF48-A680-84F7418F0BAD}">
      <dsp:nvSpPr>
        <dsp:cNvPr id="0" name=""/>
        <dsp:cNvSpPr/>
      </dsp:nvSpPr>
      <dsp:spPr>
        <a:xfrm>
          <a:off x="5461716" y="1427643"/>
          <a:ext cx="91440" cy="6831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3171"/>
              </a:lnTo>
              <a:lnTo>
                <a:pt x="107469" y="68317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65844-C198-4D4C-A755-F5048C6555DA}">
      <dsp:nvSpPr>
        <dsp:cNvPr id="0" name=""/>
        <dsp:cNvSpPr/>
      </dsp:nvSpPr>
      <dsp:spPr>
        <a:xfrm>
          <a:off x="5461716" y="1427643"/>
          <a:ext cx="91440" cy="4912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201"/>
              </a:lnTo>
              <a:lnTo>
                <a:pt x="107469" y="49120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282A7F-2CF4-C34B-80D8-F86F20E1D1BB}">
      <dsp:nvSpPr>
        <dsp:cNvPr id="0" name=""/>
        <dsp:cNvSpPr/>
      </dsp:nvSpPr>
      <dsp:spPr>
        <a:xfrm>
          <a:off x="5461716" y="1427643"/>
          <a:ext cx="91440" cy="304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153"/>
              </a:lnTo>
              <a:lnTo>
                <a:pt x="112391" y="30415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7FBAB-CC35-8F44-ACAC-06BADAE3A5E1}">
      <dsp:nvSpPr>
        <dsp:cNvPr id="0" name=""/>
        <dsp:cNvSpPr/>
      </dsp:nvSpPr>
      <dsp:spPr>
        <a:xfrm>
          <a:off x="5461716" y="1427643"/>
          <a:ext cx="91440" cy="1185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8519"/>
              </a:lnTo>
              <a:lnTo>
                <a:pt x="92702" y="11851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6E4A1-44FA-3D46-A952-E852B68EEE8F}">
      <dsp:nvSpPr>
        <dsp:cNvPr id="0" name=""/>
        <dsp:cNvSpPr/>
      </dsp:nvSpPr>
      <dsp:spPr>
        <a:xfrm>
          <a:off x="4293223" y="1185497"/>
          <a:ext cx="137762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12533"/>
              </a:lnTo>
              <a:lnTo>
                <a:pt x="1377628" y="112533"/>
              </a:lnTo>
              <a:lnTo>
                <a:pt x="1377628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EF6942-3147-D949-A5B7-50B3CDF2BCE4}">
      <dsp:nvSpPr>
        <dsp:cNvPr id="0" name=""/>
        <dsp:cNvSpPr/>
      </dsp:nvSpPr>
      <dsp:spPr>
        <a:xfrm>
          <a:off x="4689484" y="1467017"/>
          <a:ext cx="91440" cy="1301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01136"/>
              </a:lnTo>
              <a:lnTo>
                <a:pt x="79402" y="1301136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4DD3E-2C07-B947-B201-A0B42BEFEDCF}">
      <dsp:nvSpPr>
        <dsp:cNvPr id="0" name=""/>
        <dsp:cNvSpPr/>
      </dsp:nvSpPr>
      <dsp:spPr>
        <a:xfrm>
          <a:off x="4689484" y="1467017"/>
          <a:ext cx="91440" cy="11370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37074"/>
              </a:lnTo>
              <a:lnTo>
                <a:pt x="79404" y="113707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F78A9-6CD5-084D-912B-1026FAE6BBD0}">
      <dsp:nvSpPr>
        <dsp:cNvPr id="0" name=""/>
        <dsp:cNvSpPr/>
      </dsp:nvSpPr>
      <dsp:spPr>
        <a:xfrm>
          <a:off x="4689484" y="1467017"/>
          <a:ext cx="91440" cy="9867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6751"/>
              </a:lnTo>
              <a:lnTo>
                <a:pt x="85119" y="98675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C3D10-B070-9E4F-AF49-9BD2279A20D0}">
      <dsp:nvSpPr>
        <dsp:cNvPr id="0" name=""/>
        <dsp:cNvSpPr/>
      </dsp:nvSpPr>
      <dsp:spPr>
        <a:xfrm>
          <a:off x="4689484" y="1467017"/>
          <a:ext cx="91440" cy="8202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20211"/>
              </a:lnTo>
              <a:lnTo>
                <a:pt x="85119" y="82021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19F8A-A2F5-FE4B-929F-38DC499520F2}">
      <dsp:nvSpPr>
        <dsp:cNvPr id="0" name=""/>
        <dsp:cNvSpPr/>
      </dsp:nvSpPr>
      <dsp:spPr>
        <a:xfrm>
          <a:off x="4689484" y="1467017"/>
          <a:ext cx="91440" cy="6305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0576"/>
              </a:lnTo>
              <a:lnTo>
                <a:pt x="79404" y="630576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E8B3-C661-C446-A105-A5D0EC802CD2}">
      <dsp:nvSpPr>
        <dsp:cNvPr id="0" name=""/>
        <dsp:cNvSpPr/>
      </dsp:nvSpPr>
      <dsp:spPr>
        <a:xfrm>
          <a:off x="4689484" y="1467017"/>
          <a:ext cx="91440" cy="3831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3130"/>
              </a:lnTo>
              <a:lnTo>
                <a:pt x="85119" y="38313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AE548-4701-CD43-B6EF-C497B65A5A85}">
      <dsp:nvSpPr>
        <dsp:cNvPr id="0" name=""/>
        <dsp:cNvSpPr/>
      </dsp:nvSpPr>
      <dsp:spPr>
        <a:xfrm>
          <a:off x="4689484" y="1467017"/>
          <a:ext cx="91440" cy="1349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4914"/>
              </a:lnTo>
              <a:lnTo>
                <a:pt x="96554" y="13491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8A111-B487-5546-ACDD-DBA0E764C328}">
      <dsp:nvSpPr>
        <dsp:cNvPr id="0" name=""/>
        <dsp:cNvSpPr/>
      </dsp:nvSpPr>
      <dsp:spPr>
        <a:xfrm>
          <a:off x="4293223" y="1185497"/>
          <a:ext cx="6278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12533"/>
              </a:lnTo>
              <a:lnTo>
                <a:pt x="627893" y="112533"/>
              </a:lnTo>
              <a:lnTo>
                <a:pt x="627893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BDBAF-4AC4-DB4D-8530-9230145D0C3C}">
      <dsp:nvSpPr>
        <dsp:cNvPr id="0" name=""/>
        <dsp:cNvSpPr/>
      </dsp:nvSpPr>
      <dsp:spPr>
        <a:xfrm>
          <a:off x="4247503" y="118549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12533"/>
              </a:lnTo>
              <a:lnTo>
                <a:pt x="122160" y="112533"/>
              </a:lnTo>
              <a:lnTo>
                <a:pt x="122160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DA183-8AD3-8245-B025-1B696E78B3DF}">
      <dsp:nvSpPr>
        <dsp:cNvPr id="0" name=""/>
        <dsp:cNvSpPr/>
      </dsp:nvSpPr>
      <dsp:spPr>
        <a:xfrm>
          <a:off x="3741009" y="1404966"/>
          <a:ext cx="91440" cy="1484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8484"/>
              </a:lnTo>
              <a:lnTo>
                <a:pt x="91277" y="14848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19669-E45B-164B-B0D1-7069A62DA895}">
      <dsp:nvSpPr>
        <dsp:cNvPr id="0" name=""/>
        <dsp:cNvSpPr/>
      </dsp:nvSpPr>
      <dsp:spPr>
        <a:xfrm>
          <a:off x="3908215" y="1185497"/>
          <a:ext cx="385008" cy="91440"/>
        </a:xfrm>
        <a:custGeom>
          <a:avLst/>
          <a:gdLst/>
          <a:ahLst/>
          <a:cxnLst/>
          <a:rect l="0" t="0" r="0" b="0"/>
          <a:pathLst>
            <a:path>
              <a:moveTo>
                <a:pt x="385008" y="45720"/>
              </a:moveTo>
              <a:lnTo>
                <a:pt x="385008" y="112533"/>
              </a:lnTo>
              <a:lnTo>
                <a:pt x="0" y="112533"/>
              </a:lnTo>
              <a:lnTo>
                <a:pt x="0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098F5-B6A0-BC46-BBB7-D72909071451}">
      <dsp:nvSpPr>
        <dsp:cNvPr id="0" name=""/>
        <dsp:cNvSpPr/>
      </dsp:nvSpPr>
      <dsp:spPr>
        <a:xfrm>
          <a:off x="3490260" y="1185497"/>
          <a:ext cx="802963" cy="91440"/>
        </a:xfrm>
        <a:custGeom>
          <a:avLst/>
          <a:gdLst/>
          <a:ahLst/>
          <a:cxnLst/>
          <a:rect l="0" t="0" r="0" b="0"/>
          <a:pathLst>
            <a:path>
              <a:moveTo>
                <a:pt x="802963" y="45720"/>
              </a:moveTo>
              <a:lnTo>
                <a:pt x="802963" y="112533"/>
              </a:lnTo>
              <a:lnTo>
                <a:pt x="0" y="112533"/>
              </a:lnTo>
              <a:lnTo>
                <a:pt x="0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911E60-9581-C643-80D5-C524AE4E97D5}">
      <dsp:nvSpPr>
        <dsp:cNvPr id="0" name=""/>
        <dsp:cNvSpPr/>
      </dsp:nvSpPr>
      <dsp:spPr>
        <a:xfrm>
          <a:off x="3019309" y="1185497"/>
          <a:ext cx="1273914" cy="91440"/>
        </a:xfrm>
        <a:custGeom>
          <a:avLst/>
          <a:gdLst/>
          <a:ahLst/>
          <a:cxnLst/>
          <a:rect l="0" t="0" r="0" b="0"/>
          <a:pathLst>
            <a:path>
              <a:moveTo>
                <a:pt x="1273914" y="45720"/>
              </a:moveTo>
              <a:lnTo>
                <a:pt x="1273914" y="112533"/>
              </a:lnTo>
              <a:lnTo>
                <a:pt x="0" y="112533"/>
              </a:lnTo>
              <a:lnTo>
                <a:pt x="0" y="1323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4ADB0-A07D-4141-8B3A-698C9809CCA4}">
      <dsp:nvSpPr>
        <dsp:cNvPr id="0" name=""/>
        <dsp:cNvSpPr/>
      </dsp:nvSpPr>
      <dsp:spPr>
        <a:xfrm>
          <a:off x="4245687" y="407755"/>
          <a:ext cx="91440" cy="534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413"/>
              </a:lnTo>
              <a:lnTo>
                <a:pt x="47536" y="514413"/>
              </a:lnTo>
              <a:lnTo>
                <a:pt x="47536" y="534258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634BE0-6E80-0B41-862E-F8EDD3C28304}">
      <dsp:nvSpPr>
        <dsp:cNvPr id="0" name=""/>
        <dsp:cNvSpPr/>
      </dsp:nvSpPr>
      <dsp:spPr>
        <a:xfrm>
          <a:off x="2169554" y="1488920"/>
          <a:ext cx="91440" cy="15964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6403"/>
              </a:lnTo>
              <a:lnTo>
                <a:pt x="106095" y="159640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F3341-2597-E34A-99B7-F4ECFB13A679}">
      <dsp:nvSpPr>
        <dsp:cNvPr id="0" name=""/>
        <dsp:cNvSpPr/>
      </dsp:nvSpPr>
      <dsp:spPr>
        <a:xfrm>
          <a:off x="2169554" y="1488920"/>
          <a:ext cx="91440" cy="1223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23279"/>
              </a:lnTo>
              <a:lnTo>
                <a:pt x="121466" y="122327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128418-6FDB-CD46-A5B0-D866A8F4D2D9}">
      <dsp:nvSpPr>
        <dsp:cNvPr id="0" name=""/>
        <dsp:cNvSpPr/>
      </dsp:nvSpPr>
      <dsp:spPr>
        <a:xfrm>
          <a:off x="2169554" y="1488920"/>
          <a:ext cx="91440" cy="14065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06523"/>
              </a:lnTo>
              <a:lnTo>
                <a:pt x="119183" y="140652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E8D37-5CA9-484C-B5A1-F482527AED65}">
      <dsp:nvSpPr>
        <dsp:cNvPr id="0" name=""/>
        <dsp:cNvSpPr/>
      </dsp:nvSpPr>
      <dsp:spPr>
        <a:xfrm>
          <a:off x="2169554" y="1488920"/>
          <a:ext cx="91440" cy="8012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01251"/>
              </a:lnTo>
              <a:lnTo>
                <a:pt x="110449" y="80125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1F68D-EF20-E440-9350-EBD0F59678D8}">
      <dsp:nvSpPr>
        <dsp:cNvPr id="0" name=""/>
        <dsp:cNvSpPr/>
      </dsp:nvSpPr>
      <dsp:spPr>
        <a:xfrm>
          <a:off x="2169554" y="1488920"/>
          <a:ext cx="91440" cy="10313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31365"/>
              </a:lnTo>
              <a:lnTo>
                <a:pt x="110449" y="103136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0DA49-9FF0-B84D-8970-5D266D898752}">
      <dsp:nvSpPr>
        <dsp:cNvPr id="0" name=""/>
        <dsp:cNvSpPr/>
      </dsp:nvSpPr>
      <dsp:spPr>
        <a:xfrm>
          <a:off x="2169554" y="1488920"/>
          <a:ext cx="91440" cy="5702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0233"/>
              </a:lnTo>
              <a:lnTo>
                <a:pt x="123228" y="57023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D3884-0D24-CE48-807A-06BAD8A40A9F}">
      <dsp:nvSpPr>
        <dsp:cNvPr id="0" name=""/>
        <dsp:cNvSpPr/>
      </dsp:nvSpPr>
      <dsp:spPr>
        <a:xfrm>
          <a:off x="2169554" y="1488920"/>
          <a:ext cx="91440" cy="3921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2119"/>
              </a:lnTo>
              <a:lnTo>
                <a:pt x="115755" y="39211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B1ECF-D4C8-F742-8699-F4EC7B7635E1}">
      <dsp:nvSpPr>
        <dsp:cNvPr id="0" name=""/>
        <dsp:cNvSpPr/>
      </dsp:nvSpPr>
      <dsp:spPr>
        <a:xfrm>
          <a:off x="2169554" y="1488920"/>
          <a:ext cx="91440" cy="2322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229"/>
              </a:lnTo>
              <a:lnTo>
                <a:pt x="115974" y="23222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08B25-F3BF-534E-A81C-CFBFBF197D4B}">
      <dsp:nvSpPr>
        <dsp:cNvPr id="0" name=""/>
        <dsp:cNvSpPr/>
      </dsp:nvSpPr>
      <dsp:spPr>
        <a:xfrm>
          <a:off x="2034272" y="1029365"/>
          <a:ext cx="413455" cy="167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87"/>
              </a:lnTo>
              <a:lnTo>
                <a:pt x="413455" y="147887"/>
              </a:lnTo>
              <a:lnTo>
                <a:pt x="413455" y="16767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D2F1DD-E95A-0241-BB26-48D071A633F1}">
      <dsp:nvSpPr>
        <dsp:cNvPr id="0" name=""/>
        <dsp:cNvSpPr/>
      </dsp:nvSpPr>
      <dsp:spPr>
        <a:xfrm>
          <a:off x="1411941" y="1438171"/>
          <a:ext cx="91440" cy="24204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20460"/>
              </a:lnTo>
              <a:lnTo>
                <a:pt x="91232" y="242046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BA0B1-6EA7-E548-B7A4-D09E959AA36A}">
      <dsp:nvSpPr>
        <dsp:cNvPr id="0" name=""/>
        <dsp:cNvSpPr/>
      </dsp:nvSpPr>
      <dsp:spPr>
        <a:xfrm>
          <a:off x="1411941" y="1438171"/>
          <a:ext cx="91440" cy="2254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4059"/>
              </a:lnTo>
              <a:lnTo>
                <a:pt x="91232" y="225405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683D0-18DA-FB45-A793-F3E8C5F23E67}">
      <dsp:nvSpPr>
        <dsp:cNvPr id="0" name=""/>
        <dsp:cNvSpPr/>
      </dsp:nvSpPr>
      <dsp:spPr>
        <a:xfrm>
          <a:off x="1411941" y="1438171"/>
          <a:ext cx="91440" cy="20936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93640"/>
              </a:lnTo>
              <a:lnTo>
                <a:pt x="91232" y="209364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56DA4-8341-3C4C-87D7-30F61B271F1E}">
      <dsp:nvSpPr>
        <dsp:cNvPr id="0" name=""/>
        <dsp:cNvSpPr/>
      </dsp:nvSpPr>
      <dsp:spPr>
        <a:xfrm>
          <a:off x="1411941" y="1438171"/>
          <a:ext cx="91440" cy="19332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3220"/>
              </a:lnTo>
              <a:lnTo>
                <a:pt x="91232" y="193322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7550C-4695-CE44-B88A-503E4AD65A61}">
      <dsp:nvSpPr>
        <dsp:cNvPr id="0" name=""/>
        <dsp:cNvSpPr/>
      </dsp:nvSpPr>
      <dsp:spPr>
        <a:xfrm>
          <a:off x="1411941" y="1438171"/>
          <a:ext cx="91440" cy="17657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65725"/>
              </a:lnTo>
              <a:lnTo>
                <a:pt x="91232" y="176572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EB96F-E0A8-864D-9A58-58082E83314A}">
      <dsp:nvSpPr>
        <dsp:cNvPr id="0" name=""/>
        <dsp:cNvSpPr/>
      </dsp:nvSpPr>
      <dsp:spPr>
        <a:xfrm>
          <a:off x="1411941" y="1438171"/>
          <a:ext cx="91440" cy="1491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91489"/>
              </a:lnTo>
              <a:lnTo>
                <a:pt x="91232" y="149148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E670B-3E15-5746-A82E-567FA36C42A0}">
      <dsp:nvSpPr>
        <dsp:cNvPr id="0" name=""/>
        <dsp:cNvSpPr/>
      </dsp:nvSpPr>
      <dsp:spPr>
        <a:xfrm>
          <a:off x="1411941" y="1438171"/>
          <a:ext cx="91440" cy="1195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5513"/>
              </a:lnTo>
              <a:lnTo>
                <a:pt x="91232" y="119551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4CD22-E364-8F48-8BB6-F87662874930}">
      <dsp:nvSpPr>
        <dsp:cNvPr id="0" name=""/>
        <dsp:cNvSpPr/>
      </dsp:nvSpPr>
      <dsp:spPr>
        <a:xfrm>
          <a:off x="1411941" y="1438171"/>
          <a:ext cx="91440" cy="9883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8332"/>
              </a:lnTo>
              <a:lnTo>
                <a:pt x="91232" y="988332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A74F6-6CCB-0842-BD74-A3D568AE4536}">
      <dsp:nvSpPr>
        <dsp:cNvPr id="0" name=""/>
        <dsp:cNvSpPr/>
      </dsp:nvSpPr>
      <dsp:spPr>
        <a:xfrm>
          <a:off x="1411941" y="1438171"/>
          <a:ext cx="91440" cy="8159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15949"/>
              </a:lnTo>
              <a:lnTo>
                <a:pt x="91232" y="81594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486E7-F848-3340-AC70-791CFC0F3B63}">
      <dsp:nvSpPr>
        <dsp:cNvPr id="0" name=""/>
        <dsp:cNvSpPr/>
      </dsp:nvSpPr>
      <dsp:spPr>
        <a:xfrm>
          <a:off x="1411941" y="1438171"/>
          <a:ext cx="91440" cy="6674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7493"/>
              </a:lnTo>
              <a:lnTo>
                <a:pt x="91232" y="66749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64B52-3A24-3949-B758-E621B5FABAF2}">
      <dsp:nvSpPr>
        <dsp:cNvPr id="0" name=""/>
        <dsp:cNvSpPr/>
      </dsp:nvSpPr>
      <dsp:spPr>
        <a:xfrm>
          <a:off x="1411941" y="1438171"/>
          <a:ext cx="91440" cy="507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073"/>
              </a:lnTo>
              <a:lnTo>
                <a:pt x="91232" y="50707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0F1C9-1841-3D42-AA6D-2929913BE20F}">
      <dsp:nvSpPr>
        <dsp:cNvPr id="0" name=""/>
        <dsp:cNvSpPr/>
      </dsp:nvSpPr>
      <dsp:spPr>
        <a:xfrm>
          <a:off x="1411941" y="1438171"/>
          <a:ext cx="91440" cy="325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547"/>
              </a:lnTo>
              <a:lnTo>
                <a:pt x="91232" y="325547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29203-F272-F547-BCB6-3E6799D5BA6E}">
      <dsp:nvSpPr>
        <dsp:cNvPr id="0" name=""/>
        <dsp:cNvSpPr/>
      </dsp:nvSpPr>
      <dsp:spPr>
        <a:xfrm>
          <a:off x="1411941" y="1438171"/>
          <a:ext cx="91440" cy="1249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980"/>
              </a:lnTo>
              <a:lnTo>
                <a:pt x="91232" y="12498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1C1A1-519A-A744-B72C-D1D5EFE62F85}">
      <dsp:nvSpPr>
        <dsp:cNvPr id="0" name=""/>
        <dsp:cNvSpPr/>
      </dsp:nvSpPr>
      <dsp:spPr>
        <a:xfrm>
          <a:off x="1579029" y="1029365"/>
          <a:ext cx="455243" cy="167674"/>
        </a:xfrm>
        <a:custGeom>
          <a:avLst/>
          <a:gdLst/>
          <a:ahLst/>
          <a:cxnLst/>
          <a:rect l="0" t="0" r="0" b="0"/>
          <a:pathLst>
            <a:path>
              <a:moveTo>
                <a:pt x="455243" y="0"/>
              </a:moveTo>
              <a:lnTo>
                <a:pt x="455243" y="147887"/>
              </a:lnTo>
              <a:lnTo>
                <a:pt x="0" y="147887"/>
              </a:lnTo>
              <a:lnTo>
                <a:pt x="0" y="16767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0FCBE-22AC-B94B-AD62-DC1D05757A0C}">
      <dsp:nvSpPr>
        <dsp:cNvPr id="0" name=""/>
        <dsp:cNvSpPr/>
      </dsp:nvSpPr>
      <dsp:spPr>
        <a:xfrm>
          <a:off x="2034272" y="407755"/>
          <a:ext cx="2257134" cy="453184"/>
        </a:xfrm>
        <a:custGeom>
          <a:avLst/>
          <a:gdLst/>
          <a:ahLst/>
          <a:cxnLst/>
          <a:rect l="0" t="0" r="0" b="0"/>
          <a:pathLst>
            <a:path>
              <a:moveTo>
                <a:pt x="2257134" y="0"/>
              </a:moveTo>
              <a:lnTo>
                <a:pt x="2257134" y="433339"/>
              </a:lnTo>
              <a:lnTo>
                <a:pt x="0" y="433339"/>
              </a:lnTo>
              <a:lnTo>
                <a:pt x="0" y="45318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361F2-0277-2A4C-B054-FC111978BEE3}">
      <dsp:nvSpPr>
        <dsp:cNvPr id="0" name=""/>
        <dsp:cNvSpPr/>
      </dsp:nvSpPr>
      <dsp:spPr>
        <a:xfrm>
          <a:off x="722557" y="1293216"/>
          <a:ext cx="91440" cy="9771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7118"/>
              </a:lnTo>
              <a:lnTo>
                <a:pt x="135992" y="977118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0B4F2-6DDF-7F4C-8490-D416BF83AE56}">
      <dsp:nvSpPr>
        <dsp:cNvPr id="0" name=""/>
        <dsp:cNvSpPr/>
      </dsp:nvSpPr>
      <dsp:spPr>
        <a:xfrm>
          <a:off x="722557" y="1293216"/>
          <a:ext cx="91440" cy="7405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0507"/>
              </a:lnTo>
              <a:lnTo>
                <a:pt x="135992" y="740507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077C1-E323-7145-AA78-8F4F2F7B6B44}">
      <dsp:nvSpPr>
        <dsp:cNvPr id="0" name=""/>
        <dsp:cNvSpPr/>
      </dsp:nvSpPr>
      <dsp:spPr>
        <a:xfrm>
          <a:off x="722557" y="1293216"/>
          <a:ext cx="91440" cy="5475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7557"/>
              </a:lnTo>
              <a:lnTo>
                <a:pt x="135992" y="547557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F125D-CA12-8340-9EE9-A72D94EC8C90}">
      <dsp:nvSpPr>
        <dsp:cNvPr id="0" name=""/>
        <dsp:cNvSpPr/>
      </dsp:nvSpPr>
      <dsp:spPr>
        <a:xfrm>
          <a:off x="722557" y="1293216"/>
          <a:ext cx="91440" cy="3791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174"/>
              </a:lnTo>
              <a:lnTo>
                <a:pt x="135992" y="37917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779D4-24C7-6146-8A67-98C1B68E2894}">
      <dsp:nvSpPr>
        <dsp:cNvPr id="0" name=""/>
        <dsp:cNvSpPr/>
      </dsp:nvSpPr>
      <dsp:spPr>
        <a:xfrm>
          <a:off x="722557" y="1293216"/>
          <a:ext cx="91440" cy="1999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951"/>
              </a:lnTo>
              <a:lnTo>
                <a:pt x="135992" y="19995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C1CD4-538A-7540-9E70-F94AFA770191}">
      <dsp:nvSpPr>
        <dsp:cNvPr id="0" name=""/>
        <dsp:cNvSpPr/>
      </dsp:nvSpPr>
      <dsp:spPr>
        <a:xfrm>
          <a:off x="643341" y="983054"/>
          <a:ext cx="3864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116742"/>
              </a:lnTo>
              <a:lnTo>
                <a:pt x="386412" y="116742"/>
              </a:lnTo>
              <a:lnTo>
                <a:pt x="386412" y="13652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F1E6C-7C0B-D34B-AA45-2FD604110E3B}">
      <dsp:nvSpPr>
        <dsp:cNvPr id="0" name=""/>
        <dsp:cNvSpPr/>
      </dsp:nvSpPr>
      <dsp:spPr>
        <a:xfrm>
          <a:off x="64859" y="1293574"/>
          <a:ext cx="104134" cy="202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353"/>
              </a:lnTo>
              <a:lnTo>
                <a:pt x="104134" y="2029353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9389AB-92DC-1F41-9C1A-01D1BBE07158}">
      <dsp:nvSpPr>
        <dsp:cNvPr id="0" name=""/>
        <dsp:cNvSpPr/>
      </dsp:nvSpPr>
      <dsp:spPr>
        <a:xfrm>
          <a:off x="64859" y="1293574"/>
          <a:ext cx="104134" cy="1656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294"/>
              </a:lnTo>
              <a:lnTo>
                <a:pt x="104134" y="165629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A7187-93C0-D14D-BEFF-466A6501667D}">
      <dsp:nvSpPr>
        <dsp:cNvPr id="0" name=""/>
        <dsp:cNvSpPr/>
      </dsp:nvSpPr>
      <dsp:spPr>
        <a:xfrm>
          <a:off x="64859" y="1293574"/>
          <a:ext cx="104134" cy="1313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3005"/>
              </a:lnTo>
              <a:lnTo>
                <a:pt x="104134" y="1313005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9F8F1-F3DA-6C41-9B4F-3DC76BAA01AF}">
      <dsp:nvSpPr>
        <dsp:cNvPr id="0" name=""/>
        <dsp:cNvSpPr/>
      </dsp:nvSpPr>
      <dsp:spPr>
        <a:xfrm>
          <a:off x="64859" y="1293574"/>
          <a:ext cx="104134" cy="1106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6841"/>
              </a:lnTo>
              <a:lnTo>
                <a:pt x="104134" y="1106841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72773-62D7-AF4E-A587-EC615CFBB52D}">
      <dsp:nvSpPr>
        <dsp:cNvPr id="0" name=""/>
        <dsp:cNvSpPr/>
      </dsp:nvSpPr>
      <dsp:spPr>
        <a:xfrm>
          <a:off x="64859" y="1293574"/>
          <a:ext cx="104134" cy="899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9574"/>
              </a:lnTo>
              <a:lnTo>
                <a:pt x="104134" y="899574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6AAC9-13EC-B54B-B903-E1940C39647C}">
      <dsp:nvSpPr>
        <dsp:cNvPr id="0" name=""/>
        <dsp:cNvSpPr/>
      </dsp:nvSpPr>
      <dsp:spPr>
        <a:xfrm>
          <a:off x="64859" y="1293574"/>
          <a:ext cx="104134" cy="697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219"/>
              </a:lnTo>
              <a:lnTo>
                <a:pt x="104134" y="697219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9EB69-E2E9-C541-893F-65368EEA43CA}">
      <dsp:nvSpPr>
        <dsp:cNvPr id="0" name=""/>
        <dsp:cNvSpPr/>
      </dsp:nvSpPr>
      <dsp:spPr>
        <a:xfrm>
          <a:off x="64859" y="1293574"/>
          <a:ext cx="104134" cy="472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567"/>
              </a:lnTo>
              <a:lnTo>
                <a:pt x="104134" y="472567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0E6D4-680B-524E-92EA-65C8C8443CA7}">
      <dsp:nvSpPr>
        <dsp:cNvPr id="0" name=""/>
        <dsp:cNvSpPr/>
      </dsp:nvSpPr>
      <dsp:spPr>
        <a:xfrm>
          <a:off x="64859" y="1293574"/>
          <a:ext cx="104134" cy="22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932"/>
              </a:lnTo>
              <a:lnTo>
                <a:pt x="104134" y="224932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8E436-D5EA-BE4C-BA01-174071711BFB}">
      <dsp:nvSpPr>
        <dsp:cNvPr id="0" name=""/>
        <dsp:cNvSpPr/>
      </dsp:nvSpPr>
      <dsp:spPr>
        <a:xfrm>
          <a:off x="324295" y="983054"/>
          <a:ext cx="319046" cy="91440"/>
        </a:xfrm>
        <a:custGeom>
          <a:avLst/>
          <a:gdLst/>
          <a:ahLst/>
          <a:cxnLst/>
          <a:rect l="0" t="0" r="0" b="0"/>
          <a:pathLst>
            <a:path>
              <a:moveTo>
                <a:pt x="319046" y="45720"/>
              </a:moveTo>
              <a:lnTo>
                <a:pt x="319046" y="117243"/>
              </a:lnTo>
              <a:lnTo>
                <a:pt x="0" y="117243"/>
              </a:lnTo>
              <a:lnTo>
                <a:pt x="0" y="137030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9628A-4D69-2D44-9D74-505F5A1DC4A9}">
      <dsp:nvSpPr>
        <dsp:cNvPr id="0" name=""/>
        <dsp:cNvSpPr/>
      </dsp:nvSpPr>
      <dsp:spPr>
        <a:xfrm>
          <a:off x="643341" y="407755"/>
          <a:ext cx="3648065" cy="442766"/>
        </a:xfrm>
        <a:custGeom>
          <a:avLst/>
          <a:gdLst/>
          <a:ahLst/>
          <a:cxnLst/>
          <a:rect l="0" t="0" r="0" b="0"/>
          <a:pathLst>
            <a:path>
              <a:moveTo>
                <a:pt x="3648065" y="0"/>
              </a:moveTo>
              <a:lnTo>
                <a:pt x="3648065" y="422921"/>
              </a:lnTo>
              <a:lnTo>
                <a:pt x="0" y="422921"/>
              </a:lnTo>
              <a:lnTo>
                <a:pt x="0" y="442766"/>
              </a:lnTo>
            </a:path>
          </a:pathLst>
        </a:custGeom>
        <a:noFill/>
        <a:ln w="15875" cap="flat" cmpd="sng" algn="ctr">
          <a:solidFill>
            <a:schemeClr val="tx2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C3E7D-9285-224D-B79B-10704A98AA81}">
      <dsp:nvSpPr>
        <dsp:cNvPr id="0" name=""/>
        <dsp:cNvSpPr/>
      </dsp:nvSpPr>
      <dsp:spPr>
        <a:xfrm>
          <a:off x="4017080" y="269414"/>
          <a:ext cx="548653" cy="13834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REKTÖR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4017080" y="269414"/>
        <a:ext cx="548653" cy="138340"/>
      </dsp:txXfrm>
    </dsp:sp>
    <dsp:sp modelId="{74066285-050A-B848-BB8E-381ED6F8840C}">
      <dsp:nvSpPr>
        <dsp:cNvPr id="0" name=""/>
        <dsp:cNvSpPr/>
      </dsp:nvSpPr>
      <dsp:spPr>
        <a:xfrm>
          <a:off x="186839" y="850521"/>
          <a:ext cx="913005" cy="17825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REKTÖR YARDIMCILIĞI AKADEMİK İŞLER/ARAŞTIRMALARDAN SORUMLU (PROVOST)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86839" y="850521"/>
        <a:ext cx="913005" cy="178253"/>
      </dsp:txXfrm>
    </dsp:sp>
    <dsp:sp modelId="{B45E2371-5B31-AF47-AE93-8EC43843713E}">
      <dsp:nvSpPr>
        <dsp:cNvPr id="0" name=""/>
        <dsp:cNvSpPr/>
      </dsp:nvSpPr>
      <dsp:spPr>
        <a:xfrm>
          <a:off x="0" y="1120085"/>
          <a:ext cx="648590" cy="17348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KOMİSYONLAR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0" y="1120085"/>
        <a:ext cx="648590" cy="173488"/>
      </dsp:txXfrm>
    </dsp:sp>
    <dsp:sp modelId="{644EE09C-3BBB-6F42-8D99-50F79941D242}">
      <dsp:nvSpPr>
        <dsp:cNvPr id="0" name=""/>
        <dsp:cNvSpPr/>
      </dsp:nvSpPr>
      <dsp:spPr>
        <a:xfrm>
          <a:off x="168993" y="1419929"/>
          <a:ext cx="517509" cy="19715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ATAMA VE YÜKSELTME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1419929"/>
        <a:ext cx="517509" cy="197153"/>
      </dsp:txXfrm>
    </dsp:sp>
    <dsp:sp modelId="{A5DE3BE7-7276-2141-878E-ECD740DE49AA}">
      <dsp:nvSpPr>
        <dsp:cNvPr id="0" name=""/>
        <dsp:cNvSpPr/>
      </dsp:nvSpPr>
      <dsp:spPr>
        <a:xfrm>
          <a:off x="168993" y="1656773"/>
          <a:ext cx="509545" cy="218736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AKADEMİK TEŞVİK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1656773"/>
        <a:ext cx="509545" cy="218736"/>
      </dsp:txXfrm>
    </dsp:sp>
    <dsp:sp modelId="{899F2DB6-A635-9841-B065-59E4B2D5D1DD}">
      <dsp:nvSpPr>
        <dsp:cNvPr id="0" name=""/>
        <dsp:cNvSpPr/>
      </dsp:nvSpPr>
      <dsp:spPr>
        <a:xfrm>
          <a:off x="168993" y="1915199"/>
          <a:ext cx="517126" cy="15118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YILLIK FAR DEĞERLENDİRME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1915199"/>
        <a:ext cx="517126" cy="151188"/>
      </dsp:txXfrm>
    </dsp:sp>
    <dsp:sp modelId="{BA9B5ACF-6788-EE45-9F7D-59724A28A123}">
      <dsp:nvSpPr>
        <dsp:cNvPr id="0" name=""/>
        <dsp:cNvSpPr/>
      </dsp:nvSpPr>
      <dsp:spPr>
        <a:xfrm>
          <a:off x="168993" y="2106077"/>
          <a:ext cx="541182" cy="17414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AGÜ ARAŞTIRMA LABORATUVARLARI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2106077"/>
        <a:ext cx="541182" cy="174141"/>
      </dsp:txXfrm>
    </dsp:sp>
    <dsp:sp modelId="{0F234596-4D21-124E-AB0F-602171E98D75}">
      <dsp:nvSpPr>
        <dsp:cNvPr id="0" name=""/>
        <dsp:cNvSpPr/>
      </dsp:nvSpPr>
      <dsp:spPr>
        <a:xfrm>
          <a:off x="168993" y="2319909"/>
          <a:ext cx="541182" cy="16101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GİRİŞİMCİ VE YENİLİKÇİ ÜNİVERSİTE ENDEKSİ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2319909"/>
        <a:ext cx="541182" cy="161011"/>
      </dsp:txXfrm>
    </dsp:sp>
    <dsp:sp modelId="{DEA91339-A539-6149-9BC0-776375EE2D5D}">
      <dsp:nvSpPr>
        <dsp:cNvPr id="0" name=""/>
        <dsp:cNvSpPr/>
      </dsp:nvSpPr>
      <dsp:spPr>
        <a:xfrm>
          <a:off x="168993" y="2520611"/>
          <a:ext cx="496168" cy="171936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STRATEJİ PLANLAMA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2520611"/>
        <a:ext cx="496168" cy="171936"/>
      </dsp:txXfrm>
    </dsp:sp>
    <dsp:sp modelId="{112CA015-ACF6-DF4D-8AF1-5341BA14EE52}">
      <dsp:nvSpPr>
        <dsp:cNvPr id="0" name=""/>
        <dsp:cNvSpPr/>
      </dsp:nvSpPr>
      <dsp:spPr>
        <a:xfrm>
          <a:off x="168993" y="2732237"/>
          <a:ext cx="553211" cy="43526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YABANCI UYRUKLU ÖĞRETİM ELEMANI İNCELEME VE DEĞERLENDİRME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2732237"/>
        <a:ext cx="553211" cy="435261"/>
      </dsp:txXfrm>
    </dsp:sp>
    <dsp:sp modelId="{F564A255-6E03-054E-96E3-BF37AB1EAD1C}">
      <dsp:nvSpPr>
        <dsp:cNvPr id="0" name=""/>
        <dsp:cNvSpPr/>
      </dsp:nvSpPr>
      <dsp:spPr>
        <a:xfrm>
          <a:off x="168993" y="3207189"/>
          <a:ext cx="517126" cy="23147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MİSAFİR ÖĞRETİM ELEMANI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8993" y="3207189"/>
        <a:ext cx="517126" cy="231475"/>
      </dsp:txXfrm>
    </dsp:sp>
    <dsp:sp modelId="{2C6A7D74-8F68-8145-B754-6C4CD05C53F1}">
      <dsp:nvSpPr>
        <dsp:cNvPr id="0" name=""/>
        <dsp:cNvSpPr/>
      </dsp:nvSpPr>
      <dsp:spPr>
        <a:xfrm>
          <a:off x="702907" y="1119584"/>
          <a:ext cx="653691" cy="17363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KOORDİNATÖRLÜKLER/MEKEZLER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02907" y="1119584"/>
        <a:ext cx="653691" cy="173632"/>
      </dsp:txXfrm>
    </dsp:sp>
    <dsp:sp modelId="{C404B380-A0EF-9241-993F-DCB1F57DCAC6}">
      <dsp:nvSpPr>
        <dsp:cNvPr id="0" name=""/>
        <dsp:cNvSpPr/>
      </dsp:nvSpPr>
      <dsp:spPr>
        <a:xfrm>
          <a:off x="858549" y="1420073"/>
          <a:ext cx="529080" cy="14619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BAP KOORDİNATÖRLÜĞÜ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858549" y="1420073"/>
        <a:ext cx="529080" cy="146190"/>
      </dsp:txXfrm>
    </dsp:sp>
    <dsp:sp modelId="{C5631709-4827-9641-BDE7-9B54B199DA26}">
      <dsp:nvSpPr>
        <dsp:cNvPr id="0" name=""/>
        <dsp:cNvSpPr/>
      </dsp:nvSpPr>
      <dsp:spPr>
        <a:xfrm>
          <a:off x="858549" y="1605953"/>
          <a:ext cx="581399" cy="13287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MEVLANA KOORDİNATÖRLÜĞÜ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858549" y="1605953"/>
        <a:ext cx="581399" cy="132875"/>
      </dsp:txXfrm>
    </dsp:sp>
    <dsp:sp modelId="{29FC8714-2AD3-2743-96DF-1A7B0E824122}">
      <dsp:nvSpPr>
        <dsp:cNvPr id="0" name=""/>
        <dsp:cNvSpPr/>
      </dsp:nvSpPr>
      <dsp:spPr>
        <a:xfrm>
          <a:off x="858549" y="1778519"/>
          <a:ext cx="569371" cy="12451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FARABİ KOORDİNATÖRLÜĞÜ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858549" y="1778519"/>
        <a:ext cx="569371" cy="124510"/>
      </dsp:txXfrm>
    </dsp:sp>
    <dsp:sp modelId="{298D0713-90FA-F144-9893-14C658AA4C68}">
      <dsp:nvSpPr>
        <dsp:cNvPr id="0" name=""/>
        <dsp:cNvSpPr/>
      </dsp:nvSpPr>
      <dsp:spPr>
        <a:xfrm>
          <a:off x="858549" y="1942719"/>
          <a:ext cx="522947" cy="18200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ÖYP KOORDİNATÖRLÜĞÜ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858549" y="1942719"/>
        <a:ext cx="522947" cy="182009"/>
      </dsp:txXfrm>
    </dsp:sp>
    <dsp:sp modelId="{970037F0-7EC3-1C4E-8667-8F6F620ECA69}">
      <dsp:nvSpPr>
        <dsp:cNvPr id="0" name=""/>
        <dsp:cNvSpPr/>
      </dsp:nvSpPr>
      <dsp:spPr>
        <a:xfrm>
          <a:off x="858549" y="2164419"/>
          <a:ext cx="473145" cy="21183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ORTADOĞU GİRİŞİMCİLİK VE ARAŞTIRMA MERKEZİ</a:t>
          </a:r>
        </a:p>
      </dsp:txBody>
      <dsp:txXfrm>
        <a:off x="858549" y="2164419"/>
        <a:ext cx="473145" cy="211832"/>
      </dsp:txXfrm>
    </dsp:sp>
    <dsp:sp modelId="{EA6DDA6A-F174-E141-AB26-EE9D7B44A894}">
      <dsp:nvSpPr>
        <dsp:cNvPr id="0" name=""/>
        <dsp:cNvSpPr/>
      </dsp:nvSpPr>
      <dsp:spPr>
        <a:xfrm>
          <a:off x="1545935" y="860940"/>
          <a:ext cx="976675" cy="16842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REKTÖR YARDIMCILIĞI EĞİTİM-ÖĞRETİM VE ÖĞRENCİLERDEN SORUMLU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45935" y="860940"/>
        <a:ext cx="976675" cy="168425"/>
      </dsp:txXfrm>
    </dsp:sp>
    <dsp:sp modelId="{8FB3F9D0-4463-DE42-B3C9-61488ED71060}">
      <dsp:nvSpPr>
        <dsp:cNvPr id="0" name=""/>
        <dsp:cNvSpPr/>
      </dsp:nvSpPr>
      <dsp:spPr>
        <a:xfrm>
          <a:off x="1427320" y="1197039"/>
          <a:ext cx="303418" cy="24113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KOMİSYONLAR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427320" y="1197039"/>
        <a:ext cx="303418" cy="241132"/>
      </dsp:txXfrm>
    </dsp:sp>
    <dsp:sp modelId="{DF1C9A14-8ADA-954A-9DC0-043A29D1DAF6}">
      <dsp:nvSpPr>
        <dsp:cNvPr id="0" name=""/>
        <dsp:cNvSpPr/>
      </dsp:nvSpPr>
      <dsp:spPr>
        <a:xfrm>
          <a:off x="1503174" y="1477745"/>
          <a:ext cx="562928" cy="17081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ÖĞRENME VE ÖĞRETMEYİ GELİŞTİRME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1477745"/>
        <a:ext cx="562928" cy="170813"/>
      </dsp:txXfrm>
    </dsp:sp>
    <dsp:sp modelId="{859F37C3-9514-1544-B512-16B3446593BD}">
      <dsp:nvSpPr>
        <dsp:cNvPr id="0" name=""/>
        <dsp:cNvSpPr/>
      </dsp:nvSpPr>
      <dsp:spPr>
        <a:xfrm>
          <a:off x="1503174" y="1688210"/>
          <a:ext cx="526188" cy="151017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KÜTÜPHANE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1688210"/>
        <a:ext cx="526188" cy="151017"/>
      </dsp:txXfrm>
    </dsp:sp>
    <dsp:sp modelId="{FA4EAD41-5E92-0B4E-A5FB-2458ABA82467}">
      <dsp:nvSpPr>
        <dsp:cNvPr id="0" name=""/>
        <dsp:cNvSpPr/>
      </dsp:nvSpPr>
      <dsp:spPr>
        <a:xfrm>
          <a:off x="1503174" y="1878878"/>
          <a:ext cx="466364" cy="13273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ÖĞRENCİ KÖYÜ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1878878"/>
        <a:ext cx="466364" cy="132732"/>
      </dsp:txXfrm>
    </dsp:sp>
    <dsp:sp modelId="{DAEB3BB2-368E-B448-8475-15156ABDC0C9}">
      <dsp:nvSpPr>
        <dsp:cNvPr id="0" name=""/>
        <dsp:cNvSpPr/>
      </dsp:nvSpPr>
      <dsp:spPr>
        <a:xfrm>
          <a:off x="1503174" y="2051262"/>
          <a:ext cx="442435" cy="10880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MÜFREDAT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2051262"/>
        <a:ext cx="442435" cy="108804"/>
      </dsp:txXfrm>
    </dsp:sp>
    <dsp:sp modelId="{005E81EB-CDE0-2146-B5A6-C54F8ECC0487}">
      <dsp:nvSpPr>
        <dsp:cNvPr id="0" name=""/>
        <dsp:cNvSpPr/>
      </dsp:nvSpPr>
      <dsp:spPr>
        <a:xfrm>
          <a:off x="1503174" y="2199718"/>
          <a:ext cx="526188" cy="10880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AKREDİTASYON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2199718"/>
        <a:ext cx="526188" cy="108804"/>
      </dsp:txXfrm>
    </dsp:sp>
    <dsp:sp modelId="{1EA978DA-FEB1-2740-B7EC-8B36457DBF4D}">
      <dsp:nvSpPr>
        <dsp:cNvPr id="0" name=""/>
        <dsp:cNvSpPr/>
      </dsp:nvSpPr>
      <dsp:spPr>
        <a:xfrm>
          <a:off x="1503174" y="2348174"/>
          <a:ext cx="538151" cy="15666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ORYANTASYON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2348174"/>
        <a:ext cx="538151" cy="156660"/>
      </dsp:txXfrm>
    </dsp:sp>
    <dsp:sp modelId="{FAD29884-1AFA-1040-A813-429FD45AF23F}">
      <dsp:nvSpPr>
        <dsp:cNvPr id="0" name=""/>
        <dsp:cNvSpPr/>
      </dsp:nvSpPr>
      <dsp:spPr>
        <a:xfrm>
          <a:off x="1503174" y="2544485"/>
          <a:ext cx="597976" cy="17840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ULUSLARARASI ÖĞRENCİ SEÇME VE DEĞERLENDİRME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2544485"/>
        <a:ext cx="597976" cy="178400"/>
      </dsp:txXfrm>
    </dsp:sp>
    <dsp:sp modelId="{7216CFC0-4DBF-644F-9A7B-D5CB9607E484}">
      <dsp:nvSpPr>
        <dsp:cNvPr id="0" name=""/>
        <dsp:cNvSpPr/>
      </dsp:nvSpPr>
      <dsp:spPr>
        <a:xfrm>
          <a:off x="1503174" y="2762536"/>
          <a:ext cx="538151" cy="33424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ÜNİVERSİTE ÖĞRENCİ TEMSİLCİSİ SEÇİM KURULU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2762536"/>
        <a:ext cx="538151" cy="334248"/>
      </dsp:txXfrm>
    </dsp:sp>
    <dsp:sp modelId="{3D2FAC63-408B-284E-8F4E-1F32C82A9BAF}">
      <dsp:nvSpPr>
        <dsp:cNvPr id="0" name=""/>
        <dsp:cNvSpPr/>
      </dsp:nvSpPr>
      <dsp:spPr>
        <a:xfrm>
          <a:off x="1503174" y="3136436"/>
          <a:ext cx="645836" cy="13492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KISMİ ZAMANLI ÖĞRENCİ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3136436"/>
        <a:ext cx="645836" cy="134920"/>
      </dsp:txXfrm>
    </dsp:sp>
    <dsp:sp modelId="{EBF78D26-B2A1-FA49-8CAC-CFC1E32900ED}">
      <dsp:nvSpPr>
        <dsp:cNvPr id="0" name=""/>
        <dsp:cNvSpPr/>
      </dsp:nvSpPr>
      <dsp:spPr>
        <a:xfrm>
          <a:off x="1503174" y="3311008"/>
          <a:ext cx="597976" cy="12076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ULUSLARARASILAŞMA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3311008"/>
        <a:ext cx="597976" cy="120768"/>
      </dsp:txXfrm>
    </dsp:sp>
    <dsp:sp modelId="{8DCD671C-6600-CC44-9CE4-AFBA7E871137}">
      <dsp:nvSpPr>
        <dsp:cNvPr id="0" name=""/>
        <dsp:cNvSpPr/>
      </dsp:nvSpPr>
      <dsp:spPr>
        <a:xfrm>
          <a:off x="1503174" y="3471427"/>
          <a:ext cx="669765" cy="12076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BURS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3471427"/>
        <a:ext cx="669765" cy="120768"/>
      </dsp:txXfrm>
    </dsp:sp>
    <dsp:sp modelId="{81A23EB8-D7E4-4D44-B1E0-BDD30FECF574}">
      <dsp:nvSpPr>
        <dsp:cNvPr id="0" name=""/>
        <dsp:cNvSpPr/>
      </dsp:nvSpPr>
      <dsp:spPr>
        <a:xfrm>
          <a:off x="1503174" y="3631847"/>
          <a:ext cx="597976" cy="12076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ÖĞRENCİ KULÜPLERİ KOORDİNASYON KURULU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3631847"/>
        <a:ext cx="597976" cy="120768"/>
      </dsp:txXfrm>
    </dsp:sp>
    <dsp:sp modelId="{901DDDE4-DBDA-2541-A748-22B4B76AE5E1}">
      <dsp:nvSpPr>
        <dsp:cNvPr id="0" name=""/>
        <dsp:cNvSpPr/>
      </dsp:nvSpPr>
      <dsp:spPr>
        <a:xfrm>
          <a:off x="1503174" y="3792266"/>
          <a:ext cx="633869" cy="13273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SPOR ETKİNLİKLERİ KOMİSYONU 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503174" y="3792266"/>
        <a:ext cx="633869" cy="132732"/>
      </dsp:txXfrm>
    </dsp:sp>
    <dsp:sp modelId="{8102C39C-8D92-EF49-A519-3CC069D5C959}">
      <dsp:nvSpPr>
        <dsp:cNvPr id="0" name=""/>
        <dsp:cNvSpPr/>
      </dsp:nvSpPr>
      <dsp:spPr>
        <a:xfrm>
          <a:off x="2157160" y="1197039"/>
          <a:ext cx="581133" cy="29188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KOORDİNATÖRLÜKLER/MERKEZLER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157160" y="1197039"/>
        <a:ext cx="581133" cy="291881"/>
      </dsp:txXfrm>
    </dsp:sp>
    <dsp:sp modelId="{B328A9A4-6FEF-CD41-98E4-D2944517818A}">
      <dsp:nvSpPr>
        <dsp:cNvPr id="0" name=""/>
        <dsp:cNvSpPr/>
      </dsp:nvSpPr>
      <dsp:spPr>
        <a:xfrm>
          <a:off x="2285528" y="1647112"/>
          <a:ext cx="491890" cy="14807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ERASMUS </a:t>
          </a:r>
          <a:r>
            <a:rPr lang="en-US" sz="400" kern="1200" dirty="0">
              <a:solidFill>
                <a:srgbClr val="000000"/>
              </a:solidFill>
            </a:rPr>
            <a:t>KOORDİNATÖRLÜĞÜ</a:t>
          </a:r>
        </a:p>
      </dsp:txBody>
      <dsp:txXfrm>
        <a:off x="2285528" y="1647112"/>
        <a:ext cx="491890" cy="148074"/>
      </dsp:txXfrm>
    </dsp:sp>
    <dsp:sp modelId="{182EF6C6-01F7-184B-9B94-F77AF651778C}">
      <dsp:nvSpPr>
        <dsp:cNvPr id="0" name=""/>
        <dsp:cNvSpPr/>
      </dsp:nvSpPr>
      <dsp:spPr>
        <a:xfrm>
          <a:off x="2285309" y="1828907"/>
          <a:ext cx="469041" cy="10426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ULUSLARARASI OFİS </a:t>
          </a:r>
          <a:r>
            <a:rPr lang="en-US" sz="400" kern="1200" dirty="0" smtClean="0">
              <a:solidFill>
                <a:srgbClr val="000000"/>
              </a:solidFill>
            </a:rPr>
            <a:t>KOORDİNATÖRLÜĞÜ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285309" y="1828907"/>
        <a:ext cx="469041" cy="104264"/>
      </dsp:txXfrm>
    </dsp:sp>
    <dsp:sp modelId="{274A5B4E-03A0-0A40-9B63-B707E8DBBC1F}">
      <dsp:nvSpPr>
        <dsp:cNvPr id="0" name=""/>
        <dsp:cNvSpPr/>
      </dsp:nvSpPr>
      <dsp:spPr>
        <a:xfrm>
          <a:off x="2292782" y="1978755"/>
          <a:ext cx="469041" cy="160796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BOLOGNA KOORDİNATÖRLÜĞÜ</a:t>
          </a:r>
        </a:p>
      </dsp:txBody>
      <dsp:txXfrm>
        <a:off x="2292782" y="1978755"/>
        <a:ext cx="469041" cy="160796"/>
      </dsp:txXfrm>
    </dsp:sp>
    <dsp:sp modelId="{8A18AFA8-850C-D943-9118-E4E8FA87ED6D}">
      <dsp:nvSpPr>
        <dsp:cNvPr id="0" name=""/>
        <dsp:cNvSpPr/>
      </dsp:nvSpPr>
      <dsp:spPr>
        <a:xfrm>
          <a:off x="2280003" y="2456453"/>
          <a:ext cx="663483" cy="12766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PSİKOLOJİK DANIŞMANLIK VE REHBERLİK MERKEZİ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280003" y="2456453"/>
        <a:ext cx="663483" cy="127664"/>
      </dsp:txXfrm>
    </dsp:sp>
    <dsp:sp modelId="{C73C8802-0073-FB4A-B3A7-C052E18F1172}">
      <dsp:nvSpPr>
        <dsp:cNvPr id="0" name=""/>
        <dsp:cNvSpPr/>
      </dsp:nvSpPr>
      <dsp:spPr>
        <a:xfrm>
          <a:off x="2280003" y="2184450"/>
          <a:ext cx="673139" cy="21144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SÜREKLİ EĞİİTİM ARAŞTIRMA VE UYGULAMA MERKEZİ (AGÜ AKADEMİ)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280003" y="2184450"/>
        <a:ext cx="673139" cy="211442"/>
      </dsp:txXfrm>
    </dsp:sp>
    <dsp:sp modelId="{621E0102-FCEA-AA41-8379-74803B7B71C7}">
      <dsp:nvSpPr>
        <dsp:cNvPr id="0" name=""/>
        <dsp:cNvSpPr/>
      </dsp:nvSpPr>
      <dsp:spPr>
        <a:xfrm>
          <a:off x="2288738" y="2822992"/>
          <a:ext cx="728985" cy="14490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ÖĞRENME VE ÖĞRETMEYİ GELİŞTİRME MERKEZİ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288738" y="2822992"/>
        <a:ext cx="728985" cy="144901"/>
      </dsp:txXfrm>
    </dsp:sp>
    <dsp:sp modelId="{A63A143B-513F-C94E-A861-CAA5A206B192}">
      <dsp:nvSpPr>
        <dsp:cNvPr id="0" name=""/>
        <dsp:cNvSpPr/>
      </dsp:nvSpPr>
      <dsp:spPr>
        <a:xfrm>
          <a:off x="2291021" y="2649411"/>
          <a:ext cx="854862" cy="12557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ÖĞRENCİ FAALİYETLERİ KOORDİNATÖRLÜĞÜ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291021" y="2649411"/>
        <a:ext cx="854862" cy="125578"/>
      </dsp:txXfrm>
    </dsp:sp>
    <dsp:sp modelId="{FBF5A7E8-68EB-CF4A-8498-987EB7D52C62}">
      <dsp:nvSpPr>
        <dsp:cNvPr id="0" name=""/>
        <dsp:cNvSpPr/>
      </dsp:nvSpPr>
      <dsp:spPr>
        <a:xfrm>
          <a:off x="2275649" y="3010900"/>
          <a:ext cx="836706" cy="14884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DİJİTAL YAYIN MERKEZİ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275649" y="3010900"/>
        <a:ext cx="836706" cy="148845"/>
      </dsp:txXfrm>
    </dsp:sp>
    <dsp:sp modelId="{9EC7A837-C594-AA49-A297-A0CCE6E70CF8}">
      <dsp:nvSpPr>
        <dsp:cNvPr id="0" name=""/>
        <dsp:cNvSpPr/>
      </dsp:nvSpPr>
      <dsp:spPr>
        <a:xfrm>
          <a:off x="3850096" y="942013"/>
          <a:ext cx="886254" cy="28920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REKTÖRLÜĞE BAĞLI DİĞER BİRİMLER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3850096" y="942013"/>
        <a:ext cx="886254" cy="289203"/>
      </dsp:txXfrm>
    </dsp:sp>
    <dsp:sp modelId="{3956425B-F517-4440-9F9E-B5E3AA86DD1A}">
      <dsp:nvSpPr>
        <dsp:cNvPr id="0" name=""/>
        <dsp:cNvSpPr/>
      </dsp:nvSpPr>
      <dsp:spPr>
        <a:xfrm>
          <a:off x="2798537" y="1317817"/>
          <a:ext cx="441545" cy="256367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FAKÜLTELER/BÖLÜMLER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798537" y="1317817"/>
        <a:ext cx="441545" cy="256367"/>
      </dsp:txXfrm>
    </dsp:sp>
    <dsp:sp modelId="{773D94D1-9696-4640-969B-B3309B56B18C}">
      <dsp:nvSpPr>
        <dsp:cNvPr id="0" name=""/>
        <dsp:cNvSpPr/>
      </dsp:nvSpPr>
      <dsp:spPr>
        <a:xfrm>
          <a:off x="3263852" y="1317817"/>
          <a:ext cx="452815" cy="10050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YÜKSEK OKULLAR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3263852" y="1317817"/>
        <a:ext cx="452815" cy="100509"/>
      </dsp:txXfrm>
    </dsp:sp>
    <dsp:sp modelId="{1C069DA0-2352-4A4A-9866-906D1578BF7A}">
      <dsp:nvSpPr>
        <dsp:cNvPr id="0" name=""/>
        <dsp:cNvSpPr/>
      </dsp:nvSpPr>
      <dsp:spPr>
        <a:xfrm>
          <a:off x="3756357" y="1317817"/>
          <a:ext cx="303715" cy="8714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ENSTİTÜLER</a:t>
          </a:r>
        </a:p>
      </dsp:txBody>
      <dsp:txXfrm>
        <a:off x="3756357" y="1317817"/>
        <a:ext cx="303715" cy="87148"/>
      </dsp:txXfrm>
    </dsp:sp>
    <dsp:sp modelId="{73CE2CBE-B205-C340-80BD-38B80DACCD60}">
      <dsp:nvSpPr>
        <dsp:cNvPr id="0" name=""/>
        <dsp:cNvSpPr/>
      </dsp:nvSpPr>
      <dsp:spPr>
        <a:xfrm>
          <a:off x="3832286" y="1444540"/>
          <a:ext cx="345829" cy="21782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ANABİLİM DALLARI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3832286" y="1444540"/>
        <a:ext cx="345829" cy="217821"/>
      </dsp:txXfrm>
    </dsp:sp>
    <dsp:sp modelId="{3245C82D-1C56-F545-B888-A7A1FD26A1D5}">
      <dsp:nvSpPr>
        <dsp:cNvPr id="0" name=""/>
        <dsp:cNvSpPr/>
      </dsp:nvSpPr>
      <dsp:spPr>
        <a:xfrm>
          <a:off x="4217806" y="1317817"/>
          <a:ext cx="303715" cy="23265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GENEL SEKRETERLİK</a:t>
          </a:r>
        </a:p>
      </dsp:txBody>
      <dsp:txXfrm>
        <a:off x="4217806" y="1317817"/>
        <a:ext cx="303715" cy="232653"/>
      </dsp:txXfrm>
    </dsp:sp>
    <dsp:sp modelId="{5F06595C-A750-B842-9915-A4D02A7B5B12}">
      <dsp:nvSpPr>
        <dsp:cNvPr id="0" name=""/>
        <dsp:cNvSpPr/>
      </dsp:nvSpPr>
      <dsp:spPr>
        <a:xfrm>
          <a:off x="4688726" y="1317817"/>
          <a:ext cx="464782" cy="14919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KURUMSAL İLETİŞİM KOORDİNATÖRLÜĞÜ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4688726" y="1317817"/>
        <a:ext cx="464782" cy="149199"/>
      </dsp:txXfrm>
    </dsp:sp>
    <dsp:sp modelId="{FBFBD64F-44AF-4E46-B680-7B791FCCAFE0}">
      <dsp:nvSpPr>
        <dsp:cNvPr id="0" name=""/>
        <dsp:cNvSpPr/>
      </dsp:nvSpPr>
      <dsp:spPr>
        <a:xfrm>
          <a:off x="4786038" y="1506591"/>
          <a:ext cx="303715" cy="19068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HALKLA İLİŞKİLER</a:t>
          </a:r>
        </a:p>
      </dsp:txBody>
      <dsp:txXfrm>
        <a:off x="4786038" y="1506591"/>
        <a:ext cx="303715" cy="190681"/>
      </dsp:txXfrm>
    </dsp:sp>
    <dsp:sp modelId="{42823413-D50B-C241-951F-5487BD14C79D}">
      <dsp:nvSpPr>
        <dsp:cNvPr id="0" name=""/>
        <dsp:cNvSpPr/>
      </dsp:nvSpPr>
      <dsp:spPr>
        <a:xfrm>
          <a:off x="4774604" y="1736962"/>
          <a:ext cx="530552" cy="22636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BASIN-</a:t>
          </a:r>
          <a:r>
            <a:rPr lang="en-US" sz="400" kern="1200" dirty="0" smtClean="0">
              <a:solidFill>
                <a:srgbClr val="000000"/>
              </a:solidFill>
            </a:rPr>
            <a:t>YAYIN VE HALKLA İLİŞKİLER OFİSİ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4774604" y="1736962"/>
        <a:ext cx="530552" cy="226368"/>
      </dsp:txXfrm>
    </dsp:sp>
    <dsp:sp modelId="{D5D08713-9B8B-6F42-8FC1-7842542551C9}">
      <dsp:nvSpPr>
        <dsp:cNvPr id="0" name=""/>
        <dsp:cNvSpPr/>
      </dsp:nvSpPr>
      <dsp:spPr>
        <a:xfrm>
          <a:off x="4768889" y="2003021"/>
          <a:ext cx="724105" cy="18914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ULUSLARARASI İLİŞKİLER OFİSİ</a:t>
          </a:r>
        </a:p>
      </dsp:txBody>
      <dsp:txXfrm>
        <a:off x="4768889" y="2003021"/>
        <a:ext cx="724105" cy="189143"/>
      </dsp:txXfrm>
    </dsp:sp>
    <dsp:sp modelId="{F73E07E2-4281-1449-B00B-3E0346A246DB}">
      <dsp:nvSpPr>
        <dsp:cNvPr id="0" name=""/>
        <dsp:cNvSpPr/>
      </dsp:nvSpPr>
      <dsp:spPr>
        <a:xfrm>
          <a:off x="4774604" y="2231855"/>
          <a:ext cx="469914" cy="110746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KARİYER OFİSİ</a:t>
          </a:r>
        </a:p>
      </dsp:txBody>
      <dsp:txXfrm>
        <a:off x="4774604" y="2231855"/>
        <a:ext cx="469914" cy="110746"/>
      </dsp:txXfrm>
    </dsp:sp>
    <dsp:sp modelId="{570C8922-36D2-B049-99A4-181F976227CE}">
      <dsp:nvSpPr>
        <dsp:cNvPr id="0" name=""/>
        <dsp:cNvSpPr/>
      </dsp:nvSpPr>
      <dsp:spPr>
        <a:xfrm>
          <a:off x="4774604" y="2382291"/>
          <a:ext cx="641724" cy="14295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MEZUNLARLA  İLİŞKİLER </a:t>
          </a:r>
          <a:r>
            <a:rPr lang="en-US" sz="400" kern="1200" dirty="0">
              <a:solidFill>
                <a:srgbClr val="000000"/>
              </a:solidFill>
            </a:rPr>
            <a:t>OFİSİ</a:t>
          </a:r>
        </a:p>
      </dsp:txBody>
      <dsp:txXfrm>
        <a:off x="4774604" y="2382291"/>
        <a:ext cx="641724" cy="142954"/>
      </dsp:txXfrm>
    </dsp:sp>
    <dsp:sp modelId="{F9590F7A-3468-F84F-A6F7-43DBC5C79CA1}">
      <dsp:nvSpPr>
        <dsp:cNvPr id="0" name=""/>
        <dsp:cNvSpPr/>
      </dsp:nvSpPr>
      <dsp:spPr>
        <a:xfrm>
          <a:off x="4768889" y="2564936"/>
          <a:ext cx="595884" cy="7831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smtClean="0">
              <a:solidFill>
                <a:srgbClr val="000000"/>
              </a:solidFill>
            </a:rPr>
            <a:t>AR-GE VE YENİLİK OFİSİ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4768889" y="2564936"/>
        <a:ext cx="595884" cy="78312"/>
      </dsp:txXfrm>
    </dsp:sp>
    <dsp:sp modelId="{DFFCA0DB-4228-4344-9FFE-7DC9E1F53CD5}">
      <dsp:nvSpPr>
        <dsp:cNvPr id="0" name=""/>
        <dsp:cNvSpPr/>
      </dsp:nvSpPr>
      <dsp:spPr>
        <a:xfrm>
          <a:off x="4768887" y="2682938"/>
          <a:ext cx="701142" cy="17043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HUKUK KOORDİNATÖRLÜĞÜ</a:t>
          </a:r>
        </a:p>
      </dsp:txBody>
      <dsp:txXfrm>
        <a:off x="4768887" y="2682938"/>
        <a:ext cx="701142" cy="170431"/>
      </dsp:txXfrm>
    </dsp:sp>
    <dsp:sp modelId="{633A929B-6F02-824B-A913-E3C3F0B2F776}">
      <dsp:nvSpPr>
        <dsp:cNvPr id="0" name=""/>
        <dsp:cNvSpPr/>
      </dsp:nvSpPr>
      <dsp:spPr>
        <a:xfrm>
          <a:off x="5466582" y="1317817"/>
          <a:ext cx="408540" cy="10982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BÖLÜM BAŞKANLIKLARI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466582" y="1317817"/>
        <a:ext cx="408540" cy="109825"/>
      </dsp:txXfrm>
    </dsp:sp>
    <dsp:sp modelId="{DF20A21B-AC7B-C249-A759-2B29E0266AB9}">
      <dsp:nvSpPr>
        <dsp:cNvPr id="0" name=""/>
        <dsp:cNvSpPr/>
      </dsp:nvSpPr>
      <dsp:spPr>
        <a:xfrm>
          <a:off x="5554418" y="1467217"/>
          <a:ext cx="523284" cy="15789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TÜRK DİLİ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554418" y="1467217"/>
        <a:ext cx="523284" cy="157891"/>
      </dsp:txXfrm>
    </dsp:sp>
    <dsp:sp modelId="{D3B1AB0B-3848-FD40-931E-EE7C808EEA3A}">
      <dsp:nvSpPr>
        <dsp:cNvPr id="0" name=""/>
        <dsp:cNvSpPr/>
      </dsp:nvSpPr>
      <dsp:spPr>
        <a:xfrm>
          <a:off x="5574108" y="1664759"/>
          <a:ext cx="520790" cy="13407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ATATÜRK İLKELERİ VE İNKILAPLARI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574108" y="1664759"/>
        <a:ext cx="520790" cy="134073"/>
      </dsp:txXfrm>
    </dsp:sp>
    <dsp:sp modelId="{7378A74A-5153-6249-8845-C7074E1D5F5B}">
      <dsp:nvSpPr>
        <dsp:cNvPr id="0" name=""/>
        <dsp:cNvSpPr/>
      </dsp:nvSpPr>
      <dsp:spPr>
        <a:xfrm>
          <a:off x="5569185" y="1838485"/>
          <a:ext cx="501100" cy="16072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YABANCI DİLLER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569185" y="1838485"/>
        <a:ext cx="501100" cy="160721"/>
      </dsp:txXfrm>
    </dsp:sp>
    <dsp:sp modelId="{E7B509B8-27EE-BD4C-9621-D7ADE0BF8F7D}">
      <dsp:nvSpPr>
        <dsp:cNvPr id="0" name=""/>
        <dsp:cNvSpPr/>
      </dsp:nvSpPr>
      <dsp:spPr>
        <a:xfrm>
          <a:off x="5569185" y="2024090"/>
          <a:ext cx="550324" cy="17344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BEDEN EĞİTİMİ VE SPOR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569185" y="2024090"/>
        <a:ext cx="550324" cy="173449"/>
      </dsp:txXfrm>
    </dsp:sp>
    <dsp:sp modelId="{8C0CD499-EDA7-EE4B-857D-5A3F40308696}">
      <dsp:nvSpPr>
        <dsp:cNvPr id="0" name=""/>
        <dsp:cNvSpPr/>
      </dsp:nvSpPr>
      <dsp:spPr>
        <a:xfrm>
          <a:off x="5569185" y="2247035"/>
          <a:ext cx="530633" cy="12112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ENFORMATİK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569185" y="2247035"/>
        <a:ext cx="530633" cy="121125"/>
      </dsp:txXfrm>
    </dsp:sp>
    <dsp:sp modelId="{3C399CF7-1A06-B149-A238-B6136B856D9F}">
      <dsp:nvSpPr>
        <dsp:cNvPr id="0" name=""/>
        <dsp:cNvSpPr/>
      </dsp:nvSpPr>
      <dsp:spPr>
        <a:xfrm>
          <a:off x="5564263" y="2402891"/>
          <a:ext cx="501100" cy="16382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GÜZEL SANATLAR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564263" y="2402891"/>
        <a:ext cx="501100" cy="163822"/>
      </dsp:txXfrm>
    </dsp:sp>
    <dsp:sp modelId="{C44C030F-631C-6440-B4BC-2C0E0E8BADC8}">
      <dsp:nvSpPr>
        <dsp:cNvPr id="0" name=""/>
        <dsp:cNvSpPr/>
      </dsp:nvSpPr>
      <dsp:spPr>
        <a:xfrm>
          <a:off x="6131691" y="1317817"/>
          <a:ext cx="425336" cy="24731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OFİSLER/MERKEZLER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6131691" y="1317817"/>
        <a:ext cx="425336" cy="247310"/>
      </dsp:txXfrm>
    </dsp:sp>
    <dsp:sp modelId="{E7FB32A7-A585-F34D-85B1-A61C85665412}">
      <dsp:nvSpPr>
        <dsp:cNvPr id="0" name=""/>
        <dsp:cNvSpPr/>
      </dsp:nvSpPr>
      <dsp:spPr>
        <a:xfrm>
          <a:off x="6224750" y="1604702"/>
          <a:ext cx="384595" cy="310906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GENÇLİK ÇALIŞMALARI </a:t>
          </a:r>
          <a:r>
            <a:rPr lang="en-US" sz="400" kern="1200" dirty="0" smtClean="0">
              <a:solidFill>
                <a:srgbClr val="000000"/>
              </a:solidFill>
            </a:rPr>
            <a:t>UYG. </a:t>
          </a:r>
          <a:r>
            <a:rPr lang="en-US" sz="400" kern="1200" dirty="0">
              <a:solidFill>
                <a:srgbClr val="000000"/>
              </a:solidFill>
            </a:rPr>
            <a:t>VE ARAŞTIRMA MERKEZİ</a:t>
          </a:r>
        </a:p>
      </dsp:txBody>
      <dsp:txXfrm>
        <a:off x="6224750" y="1604702"/>
        <a:ext cx="384595" cy="310906"/>
      </dsp:txXfrm>
    </dsp:sp>
    <dsp:sp modelId="{B0A824F9-C50A-BC42-8D04-8553C0F2C1D6}">
      <dsp:nvSpPr>
        <dsp:cNvPr id="0" name=""/>
        <dsp:cNvSpPr/>
      </dsp:nvSpPr>
      <dsp:spPr>
        <a:xfrm>
          <a:off x="6238494" y="1950377"/>
          <a:ext cx="422439" cy="16305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ÇOCUK ÜNİVERSİTESİ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6238494" y="1950377"/>
        <a:ext cx="422439" cy="163054"/>
      </dsp:txXfrm>
    </dsp:sp>
    <dsp:sp modelId="{BEC8D9CE-1398-B849-9725-B4B95DC5B032}">
      <dsp:nvSpPr>
        <dsp:cNvPr id="0" name=""/>
        <dsp:cNvSpPr/>
      </dsp:nvSpPr>
      <dsp:spPr>
        <a:xfrm>
          <a:off x="6640562" y="1317817"/>
          <a:ext cx="494933" cy="13032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ÖZEL PROJELER</a:t>
          </a:r>
        </a:p>
      </dsp:txBody>
      <dsp:txXfrm>
        <a:off x="6640562" y="1317817"/>
        <a:ext cx="494933" cy="130322"/>
      </dsp:txXfrm>
    </dsp:sp>
    <dsp:sp modelId="{141BD692-4949-094A-AFFC-6685116CB477}">
      <dsp:nvSpPr>
        <dsp:cNvPr id="0" name=""/>
        <dsp:cNvSpPr/>
      </dsp:nvSpPr>
      <dsp:spPr>
        <a:xfrm>
          <a:off x="6732562" y="1487714"/>
          <a:ext cx="753249" cy="16066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YÜKSEK ÖĞRETİMDE SOSYO TEKNİK ÜNİ. EĞİT. MOD. SİS.VE SÜREÇ TASARIM</a:t>
          </a:r>
        </a:p>
      </dsp:txBody>
      <dsp:txXfrm>
        <a:off x="6732562" y="1487714"/>
        <a:ext cx="753249" cy="160664"/>
      </dsp:txXfrm>
    </dsp:sp>
    <dsp:sp modelId="{CF004BFF-B1D3-3447-910D-02498C7FD1A1}">
      <dsp:nvSpPr>
        <dsp:cNvPr id="0" name=""/>
        <dsp:cNvSpPr/>
      </dsp:nvSpPr>
      <dsp:spPr>
        <a:xfrm>
          <a:off x="6719869" y="1688069"/>
          <a:ext cx="507077" cy="233430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AGÜ LABS KOMİSYONU</a:t>
          </a:r>
        </a:p>
      </dsp:txBody>
      <dsp:txXfrm>
        <a:off x="6719869" y="1688069"/>
        <a:ext cx="507077" cy="233430"/>
      </dsp:txXfrm>
    </dsp:sp>
    <dsp:sp modelId="{3C4800FD-0C9F-4747-A627-3CA16EC61AB5}">
      <dsp:nvSpPr>
        <dsp:cNvPr id="0" name=""/>
        <dsp:cNvSpPr/>
      </dsp:nvSpPr>
      <dsp:spPr>
        <a:xfrm>
          <a:off x="6713521" y="1967537"/>
          <a:ext cx="532081" cy="24977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>
              <a:solidFill>
                <a:srgbClr val="000000"/>
              </a:solidFill>
            </a:rPr>
            <a:t>GENÇLİK MERKEZİ (FABRİKASI)</a:t>
          </a:r>
        </a:p>
      </dsp:txBody>
      <dsp:txXfrm>
        <a:off x="6713521" y="1967537"/>
        <a:ext cx="532081" cy="249779"/>
      </dsp:txXfrm>
    </dsp:sp>
    <dsp:sp modelId="{653E8C28-2CD5-AA4C-92D6-5F4F6EFE0823}">
      <dsp:nvSpPr>
        <dsp:cNvPr id="0" name=""/>
        <dsp:cNvSpPr/>
      </dsp:nvSpPr>
      <dsp:spPr>
        <a:xfrm>
          <a:off x="7962737" y="848708"/>
          <a:ext cx="590827" cy="41060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REKTÖR YARDIMCILIĞI İDARİ VE MALİ İŞLERDEN SORUMLU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962737" y="848708"/>
        <a:ext cx="590827" cy="410609"/>
      </dsp:txXfrm>
    </dsp:sp>
    <dsp:sp modelId="{C1B01D59-6555-924C-BB09-B81530C91F3F}">
      <dsp:nvSpPr>
        <dsp:cNvPr id="0" name=""/>
        <dsp:cNvSpPr/>
      </dsp:nvSpPr>
      <dsp:spPr>
        <a:xfrm>
          <a:off x="7498652" y="1499673"/>
          <a:ext cx="585776" cy="14968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KOMİSYONLAR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498652" y="1499673"/>
        <a:ext cx="585776" cy="149685"/>
      </dsp:txXfrm>
    </dsp:sp>
    <dsp:sp modelId="{A3EDE3D5-34DC-B34D-8C6C-6ACDC4735E40}">
      <dsp:nvSpPr>
        <dsp:cNvPr id="0" name=""/>
        <dsp:cNvSpPr/>
      </dsp:nvSpPr>
      <dsp:spPr>
        <a:xfrm>
          <a:off x="7622650" y="1721458"/>
          <a:ext cx="616208" cy="15429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BİLGİ VE EĞİTİM TEKNOLOJİLERİ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22650" y="1721458"/>
        <a:ext cx="616208" cy="154299"/>
      </dsp:txXfrm>
    </dsp:sp>
    <dsp:sp modelId="{60642252-F08F-5545-A162-904ED7936B6B}">
      <dsp:nvSpPr>
        <dsp:cNvPr id="0" name=""/>
        <dsp:cNvSpPr/>
      </dsp:nvSpPr>
      <dsp:spPr>
        <a:xfrm>
          <a:off x="7618945" y="1904551"/>
          <a:ext cx="530149" cy="14059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BÜTÇE PLANLAMA VE SATIN ALMA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8945" y="1904551"/>
        <a:ext cx="530149" cy="140599"/>
      </dsp:txXfrm>
    </dsp:sp>
    <dsp:sp modelId="{F4B9DE0D-6DF8-964A-8451-469B41B561A9}">
      <dsp:nvSpPr>
        <dsp:cNvPr id="0" name=""/>
        <dsp:cNvSpPr/>
      </dsp:nvSpPr>
      <dsp:spPr>
        <a:xfrm>
          <a:off x="7618945" y="2077642"/>
          <a:ext cx="665968" cy="16041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DÖNER SERMAYE İŞLETME YÜRÜTME KURULU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8945" y="2077642"/>
        <a:ext cx="665968" cy="160414"/>
      </dsp:txXfrm>
    </dsp:sp>
    <dsp:sp modelId="{2B75FFD2-2AD3-F74A-BF20-BA4AF5F7444C}">
      <dsp:nvSpPr>
        <dsp:cNvPr id="0" name=""/>
        <dsp:cNvSpPr/>
      </dsp:nvSpPr>
      <dsp:spPr>
        <a:xfrm>
          <a:off x="7618783" y="2277872"/>
          <a:ext cx="677865" cy="13525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İÇ KONTROL VE SÜREÇ YÖNETİMİ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8783" y="2277872"/>
        <a:ext cx="677865" cy="135251"/>
      </dsp:txXfrm>
    </dsp:sp>
    <dsp:sp modelId="{4248E5A0-2819-A74A-BDE0-CCFDCFA8C2F7}">
      <dsp:nvSpPr>
        <dsp:cNvPr id="0" name=""/>
        <dsp:cNvSpPr/>
      </dsp:nvSpPr>
      <dsp:spPr>
        <a:xfrm>
          <a:off x="7616113" y="2452612"/>
          <a:ext cx="741585" cy="155062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İŞ SAĞLIĞI VE GÜVENLİĞİ KOMİSYONU/KURULU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6113" y="2452612"/>
        <a:ext cx="741585" cy="155062"/>
      </dsp:txXfrm>
    </dsp:sp>
    <dsp:sp modelId="{F6BE45BB-DAC0-CC45-8A45-E24B1B2305CB}">
      <dsp:nvSpPr>
        <dsp:cNvPr id="0" name=""/>
        <dsp:cNvSpPr/>
      </dsp:nvSpPr>
      <dsp:spPr>
        <a:xfrm>
          <a:off x="7630861" y="2640168"/>
          <a:ext cx="769788" cy="15755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TİCARİ ALANLARIN KİRAYA VERİLMESİ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30861" y="2640168"/>
        <a:ext cx="769788" cy="157554"/>
      </dsp:txXfrm>
    </dsp:sp>
    <dsp:sp modelId="{B850A054-4A6F-2846-8658-A4E869E5B0A0}">
      <dsp:nvSpPr>
        <dsp:cNvPr id="0" name=""/>
        <dsp:cNvSpPr/>
      </dsp:nvSpPr>
      <dsp:spPr>
        <a:xfrm>
          <a:off x="7626020" y="2833836"/>
          <a:ext cx="630901" cy="15063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KONUT TAHSİSİ(LOJMAN)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26020" y="2833836"/>
        <a:ext cx="630901" cy="150635"/>
      </dsp:txXfrm>
    </dsp:sp>
    <dsp:sp modelId="{87390CD1-43D8-0E4C-BF88-E7FA3394631D}">
      <dsp:nvSpPr>
        <dsp:cNvPr id="0" name=""/>
        <dsp:cNvSpPr/>
      </dsp:nvSpPr>
      <dsp:spPr>
        <a:xfrm>
          <a:off x="7618862" y="3031361"/>
          <a:ext cx="668779" cy="15071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PERSONEL DEĞERLENDİRME KOMSİYONU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8862" y="3031361"/>
        <a:ext cx="668779" cy="150714"/>
      </dsp:txXfrm>
    </dsp:sp>
    <dsp:sp modelId="{EB31389F-15E1-DB4E-8854-2B3CAAF38778}">
      <dsp:nvSpPr>
        <dsp:cNvPr id="0" name=""/>
        <dsp:cNvSpPr/>
      </dsp:nvSpPr>
      <dsp:spPr>
        <a:xfrm>
          <a:off x="7618943" y="3225185"/>
          <a:ext cx="630901" cy="13305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YEMEK HİZMETLERİ YÜRÜTME KURULUU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8943" y="3225185"/>
        <a:ext cx="630901" cy="133059"/>
      </dsp:txXfrm>
    </dsp:sp>
    <dsp:sp modelId="{8DBE37C9-04BA-9042-91D2-D778A7C205A6}">
      <dsp:nvSpPr>
        <dsp:cNvPr id="0" name=""/>
        <dsp:cNvSpPr/>
      </dsp:nvSpPr>
      <dsp:spPr>
        <a:xfrm>
          <a:off x="7618945" y="3405055"/>
          <a:ext cx="700463" cy="129517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ATIK YÖNETİM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8945" y="3405055"/>
        <a:ext cx="700463" cy="129517"/>
      </dsp:txXfrm>
    </dsp:sp>
    <dsp:sp modelId="{E7A4C985-A0B2-314B-BC8E-8F57E95DEB56}">
      <dsp:nvSpPr>
        <dsp:cNvPr id="0" name=""/>
        <dsp:cNvSpPr/>
      </dsp:nvSpPr>
      <dsp:spPr>
        <a:xfrm>
          <a:off x="7611787" y="3585000"/>
          <a:ext cx="549880" cy="18421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ENGELSİZ BİRİM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1787" y="3585000"/>
        <a:ext cx="549880" cy="184218"/>
      </dsp:txXfrm>
    </dsp:sp>
    <dsp:sp modelId="{E2BAF1B6-C9E0-ED4B-A352-92B3DA132C45}">
      <dsp:nvSpPr>
        <dsp:cNvPr id="0" name=""/>
        <dsp:cNvSpPr/>
      </dsp:nvSpPr>
      <dsp:spPr>
        <a:xfrm>
          <a:off x="7604627" y="3792091"/>
          <a:ext cx="637719" cy="13039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SÜMER KAMPÜSÜ ENVANTER OLUŞTURMA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04627" y="3792091"/>
        <a:ext cx="637719" cy="130393"/>
      </dsp:txXfrm>
    </dsp:sp>
    <dsp:sp modelId="{F233C9EF-4988-7340-A79E-7832AE743648}">
      <dsp:nvSpPr>
        <dsp:cNvPr id="0" name=""/>
        <dsp:cNvSpPr/>
      </dsp:nvSpPr>
      <dsp:spPr>
        <a:xfrm>
          <a:off x="7619024" y="3954422"/>
          <a:ext cx="718991" cy="145185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İDARİ PERSONEL ATAMA YÜKSELTME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7619024" y="3954422"/>
        <a:ext cx="718991" cy="145185"/>
      </dsp:txXfrm>
    </dsp:sp>
    <dsp:sp modelId="{543857CE-B923-5747-895B-E17E8A81E89D}">
      <dsp:nvSpPr>
        <dsp:cNvPr id="0" name=""/>
        <dsp:cNvSpPr/>
      </dsp:nvSpPr>
      <dsp:spPr>
        <a:xfrm>
          <a:off x="8263511" y="1492712"/>
          <a:ext cx="566664" cy="199939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KOORDİNATÖRLÜKLER/ MERKEZLER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8263511" y="1492712"/>
        <a:ext cx="566664" cy="199939"/>
      </dsp:txXfrm>
    </dsp:sp>
    <dsp:sp modelId="{52BF9A87-51B5-6D4C-8835-7C5D39F7599F}">
      <dsp:nvSpPr>
        <dsp:cNvPr id="0" name=""/>
        <dsp:cNvSpPr/>
      </dsp:nvSpPr>
      <dsp:spPr>
        <a:xfrm>
          <a:off x="8335289" y="1818121"/>
          <a:ext cx="494888" cy="23005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MERKEZ ARAŞTIRMA LABORATUVARI KOMİSYONU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8335289" y="1818121"/>
        <a:ext cx="494888" cy="230051"/>
      </dsp:txXfrm>
    </dsp:sp>
    <dsp:sp modelId="{7127E52C-5562-EE43-8628-B039DCDBCF08}">
      <dsp:nvSpPr>
        <dsp:cNvPr id="0" name=""/>
        <dsp:cNvSpPr/>
      </dsp:nvSpPr>
      <dsp:spPr>
        <a:xfrm>
          <a:off x="1602980" y="487088"/>
          <a:ext cx="897299" cy="101996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SENATO KURULU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1602980" y="487088"/>
        <a:ext cx="897299" cy="101996"/>
      </dsp:txXfrm>
    </dsp:sp>
    <dsp:sp modelId="{734663B7-133C-9A48-A05E-244B4538B395}">
      <dsp:nvSpPr>
        <dsp:cNvPr id="0" name=""/>
        <dsp:cNvSpPr/>
      </dsp:nvSpPr>
      <dsp:spPr>
        <a:xfrm>
          <a:off x="5881883" y="488229"/>
          <a:ext cx="778100" cy="92234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YÖNETİM KURULU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5881883" y="488229"/>
        <a:ext cx="778100" cy="92234"/>
      </dsp:txXfrm>
    </dsp:sp>
    <dsp:sp modelId="{DF9F3587-63B3-EA41-9A71-C65DA28167D4}">
      <dsp:nvSpPr>
        <dsp:cNvPr id="0" name=""/>
        <dsp:cNvSpPr/>
      </dsp:nvSpPr>
      <dsp:spPr>
        <a:xfrm>
          <a:off x="3306957" y="633521"/>
          <a:ext cx="751202" cy="131901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REKTÖR DANIŞMANLARI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3306957" y="633521"/>
        <a:ext cx="751202" cy="131901"/>
      </dsp:txXfrm>
    </dsp:sp>
    <dsp:sp modelId="{7FB54740-EC39-3F4F-8956-1642F0066AF0}">
      <dsp:nvSpPr>
        <dsp:cNvPr id="0" name=""/>
        <dsp:cNvSpPr/>
      </dsp:nvSpPr>
      <dsp:spPr>
        <a:xfrm>
          <a:off x="4423557" y="612196"/>
          <a:ext cx="959538" cy="169383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İÇDENETİM BİRİMLERİ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4423557" y="612196"/>
        <a:ext cx="959538" cy="169383"/>
      </dsp:txXfrm>
    </dsp:sp>
    <dsp:sp modelId="{21037BE4-2114-B54B-84F6-3CAD0999FC04}">
      <dsp:nvSpPr>
        <dsp:cNvPr id="0" name=""/>
        <dsp:cNvSpPr/>
      </dsp:nvSpPr>
      <dsp:spPr>
        <a:xfrm>
          <a:off x="2567034" y="641246"/>
          <a:ext cx="525678" cy="123178"/>
        </a:xfrm>
        <a:prstGeom prst="rect">
          <a:avLst/>
        </a:prstGeom>
        <a:solidFill>
          <a:schemeClr val="bg1"/>
        </a:solidFill>
        <a:ln w="15875"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" kern="1200" dirty="0" smtClean="0">
              <a:solidFill>
                <a:srgbClr val="000000"/>
              </a:solidFill>
            </a:rPr>
            <a:t>DANIŞMA KURULLARI</a:t>
          </a:r>
          <a:endParaRPr lang="en-US" sz="400" kern="1200" dirty="0">
            <a:solidFill>
              <a:srgbClr val="000000"/>
            </a:solidFill>
          </a:endParaRPr>
        </a:p>
      </dsp:txBody>
      <dsp:txXfrm>
        <a:off x="2567034" y="641246"/>
        <a:ext cx="525678" cy="123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385A0-1143-1441-823A-162965A50CCF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C508A-5EA9-8D42-95FC-177639E62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08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C508A-5EA9-8D42-95FC-177639E623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7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8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2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8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9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0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2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C8E8F-4B58-4F45-8588-119EF487B0F4}" type="datetimeFigureOut">
              <a:rPr lang="en-US" smtClean="0"/>
              <a:t>22/06/16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0A6AA-D2A5-314F-950D-60E59FF4A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4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05033684"/>
              </p:ext>
            </p:extLst>
          </p:nvPr>
        </p:nvGraphicFramePr>
        <p:xfrm>
          <a:off x="233953" y="670404"/>
          <a:ext cx="8831581" cy="4328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1475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334</Words>
  <Application>Microsoft Macintosh PowerPoint</Application>
  <PresentationFormat>On-screen Show (4:3)</PresentationFormat>
  <Paragraphs>92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</dc:creator>
  <cp:lastModifiedBy>nur</cp:lastModifiedBy>
  <cp:revision>9</cp:revision>
  <dcterms:created xsi:type="dcterms:W3CDTF">2016-06-21T09:04:01Z</dcterms:created>
  <dcterms:modified xsi:type="dcterms:W3CDTF">2016-06-22T10:20:05Z</dcterms:modified>
</cp:coreProperties>
</file>